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9" autoAdjust="0"/>
    <p:restoredTop sz="94660"/>
  </p:normalViewPr>
  <p:slideViewPr>
    <p:cSldViewPr>
      <p:cViewPr varScale="1">
        <p:scale>
          <a:sx n="86" d="100"/>
          <a:sy n="86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3CCF9E-BCAC-486D-9835-C47125C2841A}" type="datetimeFigureOut">
              <a:rPr lang="sr-Latn-CS" smtClean="0"/>
              <a:pPr/>
              <a:t>20.5.2015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E30166-39CF-45BE-8A59-B42CA38AFB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56320" y="2996952"/>
            <a:ext cx="8587680" cy="1350642"/>
          </a:xfrm>
        </p:spPr>
        <p:txBody>
          <a:bodyPr/>
          <a:lstStyle/>
          <a:p>
            <a:r>
              <a:rPr lang="hr-HR" dirty="0" smtClean="0"/>
              <a:t>POZNATI KEMIČAR – DMITRIJ IVANOVIČ MENDELJEJEV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216287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Element broj 101 radioaktivan, </a:t>
            </a:r>
            <a:r>
              <a:rPr lang="hr-HR" dirty="0" err="1" smtClean="0"/>
              <a:t>mendelevij</a:t>
            </a:r>
            <a:r>
              <a:rPr lang="hr-HR" dirty="0" smtClean="0"/>
              <a:t> nazvan je u njegovu čast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907704" y="1772816"/>
            <a:ext cx="5688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Autori: Dodatna kemija</a:t>
            </a:r>
          </a:p>
          <a:p>
            <a:r>
              <a:rPr lang="hr-HR" sz="4000" dirty="0" smtClean="0"/>
              <a:t>Ita Grgić</a:t>
            </a:r>
          </a:p>
          <a:p>
            <a:r>
              <a:rPr lang="hr-HR" sz="4000" dirty="0" smtClean="0"/>
              <a:t>Mislav </a:t>
            </a:r>
            <a:r>
              <a:rPr lang="hr-HR" sz="4000" dirty="0" err="1" smtClean="0"/>
              <a:t>Juraković</a:t>
            </a:r>
            <a:endParaRPr lang="hr-HR" sz="4000" dirty="0" smtClean="0"/>
          </a:p>
          <a:p>
            <a:r>
              <a:rPr lang="hr-HR" sz="4000" dirty="0" smtClean="0"/>
              <a:t>Viktorija Marković</a:t>
            </a:r>
            <a:endParaRPr lang="hr-HR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Dmitrij</a:t>
            </a:r>
            <a:r>
              <a:rPr lang="hr-HR" dirty="0" smtClean="0"/>
              <a:t> </a:t>
            </a:r>
            <a:r>
              <a:rPr lang="hr-HR" dirty="0" err="1" smtClean="0"/>
              <a:t>Ivanovič</a:t>
            </a:r>
            <a:r>
              <a:rPr lang="hr-HR" dirty="0" smtClean="0"/>
              <a:t> Mendeljejev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59288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/>
              <a:t>Rođen u </a:t>
            </a:r>
            <a:r>
              <a:rPr lang="hr-HR" sz="2400" dirty="0" err="1" smtClean="0"/>
              <a:t>Tabolsk</a:t>
            </a:r>
            <a:r>
              <a:rPr lang="hr-H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hr-HR" sz="2400" dirty="0" smtClean="0"/>
              <a:t> 8. veljače 1834, a umro u </a:t>
            </a:r>
            <a:r>
              <a:rPr lang="hr-HR" sz="2400" dirty="0" err="1" smtClean="0"/>
              <a:t>Sankt</a:t>
            </a:r>
            <a:r>
              <a:rPr lang="hr-HR" sz="2400" dirty="0" smtClean="0"/>
              <a:t> Peterburgu 2. veljače 1907.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/>
              <a:t>Poznat je kao jedan od dvojice znanstvenika koji su stvorili periodni sustav </a:t>
            </a:r>
            <a:r>
              <a:rPr lang="hr-HR" sz="2400" dirty="0" smtClean="0"/>
              <a:t>elemenata</a:t>
            </a:r>
            <a:endParaRPr lang="hr-HR" sz="2400" dirty="0" smtClean="0"/>
          </a:p>
          <a:p>
            <a:pPr>
              <a:buFont typeface="Wingdings" pitchFamily="2" charset="2"/>
              <a:buChar char="v"/>
            </a:pPr>
            <a:r>
              <a:rPr lang="hr-HR" sz="2400" dirty="0" smtClean="0"/>
              <a:t>Mendeljejev  </a:t>
            </a:r>
            <a:r>
              <a:rPr lang="hr-HR" sz="2400" dirty="0" smtClean="0"/>
              <a:t>je prihvaćen</a:t>
            </a:r>
          </a:p>
          <a:p>
            <a:pPr>
              <a:buNone/>
            </a:pPr>
            <a:r>
              <a:rPr lang="hr-HR" sz="2400" dirty="0" smtClean="0"/>
              <a:t>  </a:t>
            </a:r>
            <a:r>
              <a:rPr lang="hr-HR" sz="2400" dirty="0" smtClean="0"/>
              <a:t>  diljem </a:t>
            </a:r>
            <a:r>
              <a:rPr lang="hr-HR" sz="2400" dirty="0" smtClean="0"/>
              <a:t>Europe kao znanstvenik i</a:t>
            </a:r>
          </a:p>
          <a:p>
            <a:pPr>
              <a:buNone/>
            </a:pPr>
            <a:r>
              <a:rPr lang="hr-HR" sz="2400" dirty="0" smtClean="0"/>
              <a:t>    </a:t>
            </a:r>
            <a:r>
              <a:rPr lang="hr-HR" sz="2400" dirty="0" smtClean="0"/>
              <a:t>dobitnik </a:t>
            </a:r>
            <a:r>
              <a:rPr lang="hr-HR" sz="2400" dirty="0" smtClean="0"/>
              <a:t>je </a:t>
            </a:r>
            <a:r>
              <a:rPr lang="hr-HR" sz="2400" dirty="0" err="1" smtClean="0"/>
              <a:t>Copleyeve</a:t>
            </a:r>
            <a:r>
              <a:rPr lang="hr-HR" sz="2400" dirty="0" smtClean="0"/>
              <a:t> medalje</a:t>
            </a:r>
          </a:p>
          <a:p>
            <a:pPr>
              <a:buNone/>
            </a:pPr>
            <a:r>
              <a:rPr lang="hr-HR" sz="2400" dirty="0" smtClean="0"/>
              <a:t>    </a:t>
            </a:r>
            <a:r>
              <a:rPr lang="hr-HR" sz="2400" dirty="0" smtClean="0"/>
              <a:t>londonskog </a:t>
            </a:r>
            <a:r>
              <a:rPr lang="hr-HR" sz="2400" dirty="0" smtClean="0"/>
              <a:t>Kraljevskog društva</a:t>
            </a:r>
          </a:p>
          <a:p>
            <a:pPr>
              <a:buNone/>
            </a:pPr>
            <a:r>
              <a:rPr lang="hr-HR" sz="2400" dirty="0" smtClean="0"/>
              <a:t> </a:t>
            </a:r>
          </a:p>
        </p:txBody>
      </p:sp>
      <p:pic>
        <p:nvPicPr>
          <p:cNvPr id="4" name="Slika 3" descr="Dmitrij Ivanovič Mandelj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3655331" cy="4589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800" dirty="0" smtClean="0"/>
              <a:t>Najmlađi  od sedamnaestero djece Ivana </a:t>
            </a:r>
            <a:r>
              <a:rPr lang="hr-HR" sz="2800" dirty="0" err="1" smtClean="0"/>
              <a:t>Pavloviča</a:t>
            </a:r>
            <a:r>
              <a:rPr lang="hr-HR" sz="2800" dirty="0" smtClean="0"/>
              <a:t> Mendeljejeva i Marije </a:t>
            </a:r>
            <a:r>
              <a:rPr lang="hr-HR" sz="2800" dirty="0" err="1" smtClean="0"/>
              <a:t>Dimitrijevne</a:t>
            </a:r>
            <a:r>
              <a:rPr lang="hr-HR" sz="2800" dirty="0" smtClean="0"/>
              <a:t> </a:t>
            </a:r>
            <a:r>
              <a:rPr lang="hr-HR" sz="2800" dirty="0" err="1" smtClean="0"/>
              <a:t>Mendeljejeve</a:t>
            </a:r>
            <a:endParaRPr lang="hr-HR" sz="2800" dirty="0" smtClean="0"/>
          </a:p>
          <a:p>
            <a:pPr>
              <a:buFont typeface="Wingdings" pitchFamily="2" charset="2"/>
              <a:buChar char="v"/>
            </a:pPr>
            <a:r>
              <a:rPr lang="hr-HR" sz="2800" dirty="0" smtClean="0"/>
              <a:t>S četrnaest godina, nakon očeve smrti, pohađao je Gimnaziju u </a:t>
            </a:r>
            <a:r>
              <a:rPr lang="hr-HR" sz="2800" dirty="0" err="1" smtClean="0"/>
              <a:t>Tobolsku</a:t>
            </a:r>
            <a:endParaRPr lang="hr-HR" sz="2800" dirty="0" smtClean="0"/>
          </a:p>
          <a:p>
            <a:pPr>
              <a:buFont typeface="Wingdings" pitchFamily="2" charset="2"/>
              <a:buChar char="v"/>
            </a:pPr>
            <a:r>
              <a:rPr lang="hr-HR" sz="2800" dirty="0" smtClean="0"/>
              <a:t>1850. studirao je pedagogiju, nakon maturiranja, doktori su mu </a:t>
            </a:r>
            <a:r>
              <a:rPr lang="hr-HR" sz="2800" dirty="0" err="1" smtClean="0"/>
              <a:t>dijaognisticirali</a:t>
            </a:r>
            <a:r>
              <a:rPr lang="hr-HR" sz="2800" dirty="0" smtClean="0"/>
              <a:t> tuberkulozu</a:t>
            </a:r>
          </a:p>
          <a:p>
            <a:pPr>
              <a:buFont typeface="Wingdings" pitchFamily="2" charset="2"/>
              <a:buChar char="v"/>
            </a:pPr>
            <a:r>
              <a:rPr lang="hr-HR" sz="2800" dirty="0" smtClean="0"/>
              <a:t>Nakon preseljenja na Krim postao je glavni znanstvenik u lokalnoj gimnaziji</a:t>
            </a:r>
          </a:p>
          <a:p>
            <a:pPr>
              <a:buFont typeface="Wingdings" pitchFamily="2" charset="2"/>
              <a:buChar char="v"/>
            </a:pPr>
            <a:r>
              <a:rPr lang="hr-HR" sz="2800" dirty="0" smtClean="0"/>
              <a:t>1863. postao je profesor kemije na Tehnološkom institutu i na sveučilištu u St. Peterburgu</a:t>
            </a:r>
          </a:p>
          <a:p>
            <a:pPr>
              <a:buNone/>
            </a:pPr>
            <a:endParaRPr lang="hr-HR" sz="2800" dirty="0" smtClean="0"/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Periodni sustav elemenata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6</a:t>
            </a:r>
            <a:r>
              <a:rPr lang="hr-HR" dirty="0" smtClean="0"/>
              <a:t>. ožujka </a:t>
            </a:r>
            <a:r>
              <a:rPr lang="hr-HR" dirty="0" smtClean="0"/>
              <a:t>1869. predstavio je u </a:t>
            </a:r>
            <a:r>
              <a:rPr lang="hr-HR" dirty="0" smtClean="0"/>
              <a:t>Ruskom kemičarskom </a:t>
            </a:r>
            <a:r>
              <a:rPr lang="hr-HR" dirty="0" smtClean="0"/>
              <a:t>društvu svoju ideju periodnog sustava elemenata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Njegov periodni sustav se pokazao točnim</a:t>
            </a:r>
            <a:endParaRPr lang="hr-HR" dirty="0"/>
          </a:p>
        </p:txBody>
      </p:sp>
      <p:pic>
        <p:nvPicPr>
          <p:cNvPr id="13314" name="Picture 2" descr="Datoteka:Mendeleev's 1869 periodic t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841322" cy="4724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niOkvir 5"/>
          <p:cNvSpPr txBox="1"/>
          <p:nvPr/>
        </p:nvSpPr>
        <p:spPr>
          <a:xfrm>
            <a:off x="5004048" y="615011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Originalni periodni sustav elemenata</a:t>
            </a: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Periodni sustav elemenata</a:t>
            </a:r>
            <a:endParaRPr lang="hr-HR" dirty="0"/>
          </a:p>
        </p:txBody>
      </p:sp>
      <p:pic>
        <p:nvPicPr>
          <p:cNvPr id="16386" name="Picture 2" descr="http://www.24sata.hr/image/sudarima-atoma-znanstvenici-stvorili-potpuno-novi-element-504x335-20130834-20130828150409-9e51ce586606850ee003a6ef6b0d2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70506"/>
            <a:ext cx="7200800" cy="4594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Ostali uspjesi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771256" cy="558924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sz="3800" dirty="0" smtClean="0"/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U pogledu fizikalne kemije proučavao je reakcije tekućine s toplinom, i izradio formulu sličnu </a:t>
            </a:r>
            <a:r>
              <a:rPr lang="hr-HR" dirty="0" err="1" smtClean="0"/>
              <a:t>Gay</a:t>
            </a:r>
            <a:r>
              <a:rPr lang="hr-HR" dirty="0" smtClean="0"/>
              <a:t>-</a:t>
            </a:r>
            <a:r>
              <a:rPr lang="hr-HR" dirty="0" err="1" smtClean="0"/>
              <a:t>Lussacovom</a:t>
            </a:r>
            <a:r>
              <a:rPr lang="hr-HR" dirty="0" smtClean="0"/>
              <a:t> zakonu o </a:t>
            </a:r>
            <a:r>
              <a:rPr lang="hr-HR" dirty="0" err="1" smtClean="0"/>
              <a:t>uniformalnosti</a:t>
            </a:r>
            <a:r>
              <a:rPr lang="hr-HR" dirty="0" smtClean="0"/>
              <a:t> i širenju plinova</a:t>
            </a:r>
          </a:p>
          <a:p>
            <a:endParaRPr lang="hr-HR" dirty="0"/>
          </a:p>
        </p:txBody>
      </p:sp>
      <p:pic>
        <p:nvPicPr>
          <p:cNvPr id="18434" name="Picture 2" descr="http://upload.wikimedia.org/wikipedia/commons/0/0f/%D0%94%D0%BC%D0%B8%D1%82%D1%80%D0%B8%D0%B9_%D0%98%D0%B2%D0%B0%D0%BD%D0%BE%D0%B2%D0%B8%D1%87_%D0%9C%D0%B5%D0%BD%D0%B4%D0%B5%D0%BB%D0%B5%D0%B5%D0%B2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749545" cy="48701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Mendeljejev je puno pisao o kemiji, a njegova najpoznatija knjiga zasigurno je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Chemistry</a:t>
            </a:r>
            <a:r>
              <a:rPr lang="hr-HR" dirty="0" smtClean="0"/>
              <a:t> koja je pisana od 1868. do 1870., a prevedena je na mnoge svjetske jezike.</a:t>
            </a:r>
          </a:p>
          <a:p>
            <a:pPr>
              <a:buFont typeface="Wingdings" pitchFamily="2" charset="2"/>
              <a:buChar char="v"/>
            </a:pPr>
            <a:endParaRPr lang="hr-HR" dirty="0"/>
          </a:p>
        </p:txBody>
      </p:sp>
      <p:pic>
        <p:nvPicPr>
          <p:cNvPr id="19460" name="Picture 4" descr="http://ecx.images-amazon.com/images/I/41GuW-HMLKL._SY344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424411" cy="458290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Mendeljejev je </a:t>
            </a:r>
            <a:r>
              <a:rPr lang="hr-HR" dirty="0" smtClean="0"/>
              <a:t>otkrio optimalnu količinu alkohola, 40% (80 dokaza), u ruskoj votki. </a:t>
            </a:r>
            <a:r>
              <a:rPr lang="hr-HR" dirty="0" smtClean="0"/>
              <a:t>Ta </a:t>
            </a:r>
            <a:r>
              <a:rPr lang="hr-HR" dirty="0" smtClean="0"/>
              <a:t>teza temeljila se uglavnom na fizikalnim svojstvima alkohola-vode, kao destilacija.</a:t>
            </a:r>
          </a:p>
          <a:p>
            <a:endParaRPr lang="hr-HR" dirty="0"/>
          </a:p>
        </p:txBody>
      </p:sp>
      <p:pic>
        <p:nvPicPr>
          <p:cNvPr id="20482" name="Picture 2" descr="http://vodkavalley.com/wp-content/uploads/2012/12/Vodka-Quart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4187225" cy="36024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Izumio je </a:t>
            </a:r>
            <a:r>
              <a:rPr lang="hr-HR" dirty="0" err="1" smtClean="0"/>
              <a:t>pirokolidij</a:t>
            </a:r>
            <a:r>
              <a:rPr lang="hr-HR" dirty="0" smtClean="0"/>
              <a:t>, vrsta plinovitog praha bazirana na nitrocelulozi, a 1892. organizirao njegovu manufakturu.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Dobio je zasluge i za </a:t>
            </a:r>
            <a:r>
              <a:rPr lang="hr-HR" dirty="0" err="1" smtClean="0"/>
              <a:t>predstavljenje</a:t>
            </a:r>
            <a:r>
              <a:rPr lang="hr-HR" dirty="0" smtClean="0"/>
              <a:t> </a:t>
            </a:r>
            <a:r>
              <a:rPr lang="hr-HR" dirty="0" err="1" smtClean="0"/>
              <a:t>metričnig</a:t>
            </a:r>
            <a:r>
              <a:rPr lang="hr-HR" dirty="0" smtClean="0"/>
              <a:t> sistema Ruskom Carstvu</a:t>
            </a:r>
            <a:r>
              <a:rPr lang="hr-H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Mendeljejev je posvetio vrijeme i analizi otopina, koje je promatrao kao homogene tekuće sustave koje se sastoje od nestabilnih disocirajućih komponenata - otapala i </a:t>
            </a:r>
            <a:r>
              <a:rPr lang="hr-HR" dirty="0" smtClean="0"/>
              <a:t>otopljene tvari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322</Words>
  <Application>Microsoft Office PowerPoint</Application>
  <PresentationFormat>Prikaz na zaslonu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Putovanje</vt:lpstr>
      <vt:lpstr>POZNATI KEMIČAR – DMITRIJ IVANOVIČ MENDELJEJEV</vt:lpstr>
      <vt:lpstr>Dmitrij Ivanovič Mendeljejev</vt:lpstr>
      <vt:lpstr>životopis</vt:lpstr>
      <vt:lpstr>Periodni sustav elemenata</vt:lpstr>
      <vt:lpstr>Periodni sustav elemenata</vt:lpstr>
      <vt:lpstr>Ostali uspjesi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POZNATI KEMIČARI </dc:title>
  <dc:creator>User</dc:creator>
  <cp:lastModifiedBy>User</cp:lastModifiedBy>
  <cp:revision>12</cp:revision>
  <dcterms:created xsi:type="dcterms:W3CDTF">2015-04-22T10:45:54Z</dcterms:created>
  <dcterms:modified xsi:type="dcterms:W3CDTF">2015-05-20T11:23:26Z</dcterms:modified>
</cp:coreProperties>
</file>