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Pitanja za ponavljanje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                                                                                    </a:t>
            </a:r>
            <a:r>
              <a:rPr lang="hr-HR" dirty="0" err="1" smtClean="0"/>
              <a:t>anita</a:t>
            </a:r>
            <a:r>
              <a:rPr lang="hr-HR" dirty="0" smtClean="0"/>
              <a:t> </a:t>
            </a:r>
            <a:r>
              <a:rPr lang="hr-HR" dirty="0" err="1" smtClean="0"/>
              <a:t>vlaović</a:t>
            </a:r>
            <a:r>
              <a:rPr lang="hr-HR" dirty="0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51951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pitanja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 smtClean="0"/>
              <a:t>1.Što je </a:t>
            </a:r>
            <a:r>
              <a:rPr lang="hr-HR" dirty="0" err="1" smtClean="0"/>
              <a:t>edmodo</a:t>
            </a:r>
            <a:r>
              <a:rPr lang="hr-HR" dirty="0" smtClean="0"/>
              <a:t>?</a:t>
            </a:r>
          </a:p>
          <a:p>
            <a:r>
              <a:rPr lang="hr-HR" dirty="0" smtClean="0"/>
              <a:t>2.Što je </a:t>
            </a:r>
            <a:r>
              <a:rPr lang="hr-HR" dirty="0" err="1" smtClean="0"/>
              <a:t>office</a:t>
            </a:r>
            <a:r>
              <a:rPr lang="hr-HR" dirty="0" smtClean="0"/>
              <a:t> 365? Koje usluge nudi </a:t>
            </a:r>
            <a:r>
              <a:rPr lang="hr-HR" dirty="0" err="1" smtClean="0"/>
              <a:t>office</a:t>
            </a:r>
            <a:r>
              <a:rPr lang="hr-HR" dirty="0" smtClean="0"/>
              <a:t> 365?</a:t>
            </a:r>
          </a:p>
          <a:p>
            <a:r>
              <a:rPr lang="hr-HR" dirty="0" smtClean="0"/>
              <a:t>3.zašto služi </a:t>
            </a:r>
            <a:r>
              <a:rPr lang="hr-HR" dirty="0" err="1" smtClean="0"/>
              <a:t>edmodo</a:t>
            </a:r>
            <a:r>
              <a:rPr lang="hr-HR" dirty="0" smtClean="0"/>
              <a:t>?</a:t>
            </a:r>
          </a:p>
          <a:p>
            <a:r>
              <a:rPr lang="hr-HR" dirty="0" smtClean="0"/>
              <a:t>3.zašto </a:t>
            </a:r>
            <a:r>
              <a:rPr lang="hr-HR" smtClean="0"/>
              <a:t>služi Internet?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14"/>
          </p:nvPr>
        </p:nvSpPr>
        <p:spPr>
          <a:xfrm>
            <a:off x="7086600" y="2168786"/>
            <a:ext cx="5105400" cy="3424107"/>
          </a:xfr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57459892"/>
      </p:ext>
    </p:extLst>
  </p:cSld>
  <p:clrMapOvr>
    <a:masterClrMapping/>
  </p:clrMapOvr>
</p:sld>
</file>

<file path=ppt/theme/theme1.xml><?xml version="1.0" encoding="utf-8"?>
<a:theme xmlns:a="http://schemas.openxmlformats.org/drawingml/2006/main" name="Kapljica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TM04033925[[fn=Kapljica]]</Template>
  <TotalTime>73</TotalTime>
  <Words>30</Words>
  <Application>Microsoft Office PowerPoint</Application>
  <PresentationFormat>Široki zaslon</PresentationFormat>
  <Paragraphs>7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5" baseType="lpstr">
      <vt:lpstr>Arial</vt:lpstr>
      <vt:lpstr>Tw Cen MT</vt:lpstr>
      <vt:lpstr>Kapljica</vt:lpstr>
      <vt:lpstr>Pitanja za ponavljanje</vt:lpstr>
      <vt:lpstr>pitanja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Pitanja za ponavljanje</dc:title>
  <dc:creator>7.a</dc:creator>
  <cp:lastModifiedBy>7.a</cp:lastModifiedBy>
  <cp:revision>3</cp:revision>
  <dcterms:created xsi:type="dcterms:W3CDTF">2019-05-23T08:06:37Z</dcterms:created>
  <dcterms:modified xsi:type="dcterms:W3CDTF">2019-05-23T09:21:44Z</dcterms:modified>
</cp:coreProperties>
</file>