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4" r:id="rId4"/>
    <p:sldId id="257" r:id="rId5"/>
    <p:sldId id="262" r:id="rId6"/>
    <p:sldId id="258" r:id="rId7"/>
    <p:sldId id="263" r:id="rId8"/>
    <p:sldId id="259" r:id="rId9"/>
    <p:sldId id="265" r:id="rId10"/>
    <p:sldId id="260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F839-2272-4DEB-90CC-4481979DD8D0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25D5-2DBF-4795-8CD4-5965C8B92EC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F839-2272-4DEB-90CC-4481979DD8D0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25D5-2DBF-4795-8CD4-5965C8B92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F839-2272-4DEB-90CC-4481979DD8D0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25D5-2DBF-4795-8CD4-5965C8B92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F839-2272-4DEB-90CC-4481979DD8D0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25D5-2DBF-4795-8CD4-5965C8B92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F839-2272-4DEB-90CC-4481979DD8D0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25D5-2DBF-4795-8CD4-5965C8B92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F839-2272-4DEB-90CC-4481979DD8D0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25D5-2DBF-4795-8CD4-5965C8B92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F839-2272-4DEB-90CC-4481979DD8D0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25D5-2DBF-4795-8CD4-5965C8B92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F839-2272-4DEB-90CC-4481979DD8D0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25D5-2DBF-4795-8CD4-5965C8B92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F839-2272-4DEB-90CC-4481979DD8D0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25D5-2DBF-4795-8CD4-5965C8B92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F839-2272-4DEB-90CC-4481979DD8D0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25D5-2DBF-4795-8CD4-5965C8B92EC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Pravoku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75F839-2272-4DEB-90CC-4481979DD8D0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75725D5-2DBF-4795-8CD4-5965C8B92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75F839-2272-4DEB-90CC-4481979DD8D0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75725D5-2DBF-4795-8CD4-5965C8B92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7200" dirty="0" smtClean="0">
                <a:solidFill>
                  <a:schemeClr val="tx1"/>
                </a:solidFill>
              </a:rPr>
              <a:t>Sretni kraljević</a:t>
            </a:r>
            <a:endParaRPr lang="hr-HR" sz="7200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z="4000" dirty="0" err="1" smtClean="0"/>
              <a:t>Oscar</a:t>
            </a:r>
            <a:r>
              <a:rPr lang="hr-HR" sz="4000" dirty="0" smtClean="0"/>
              <a:t> </a:t>
            </a:r>
            <a:r>
              <a:rPr lang="hr-HR" sz="4000" dirty="0" err="1" smtClean="0"/>
              <a:t>Wilde</a:t>
            </a:r>
            <a:endParaRPr lang="hr-HR" sz="4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Pouka: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 </a:t>
            </a:r>
            <a:r>
              <a:rPr lang="hr-HR" dirty="0" smtClean="0"/>
              <a:t>Treba pomagati siromašnima čineći dobra djela.</a:t>
            </a:r>
            <a:endParaRPr lang="hr-HR" dirty="0"/>
          </a:p>
        </p:txBody>
      </p:sp>
      <p:pic>
        <p:nvPicPr>
          <p:cNvPr id="3074" name="Picture 2" descr="C:\Users\Ana\Desktop\SretniPrinc 12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1" y="2852936"/>
            <a:ext cx="4128855" cy="2797299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Naše mišljenje o djelu: 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Priča nam se svidjela zato što je poučna i što nas upućuje da činimo što više dobrih djela. 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Autori: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Stjepan Starčević     6.a </a:t>
            </a:r>
          </a:p>
          <a:p>
            <a:r>
              <a:rPr lang="hr-HR" dirty="0" smtClean="0"/>
              <a:t>Luka Meštrović        6.a            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1026" name="Picture 2" descr="C:\Users\Ana\Desktop\smjes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924944"/>
            <a:ext cx="2987973" cy="3028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Bilješka o piscu: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 smtClean="0"/>
              <a:t>Oscar Wilde rođen je 1854. godine u Dublinu, a školovanje je završio u Oxfordu.</a:t>
            </a:r>
          </a:p>
          <a:p>
            <a:r>
              <a:rPr lang="vi-VN" dirty="0" smtClean="0"/>
              <a:t>Bio je glavni predstavnik engleskog larpurlartizma (umjetnost radi umjetnosti). Najpoznatija su mu djela: algorične bajke Sretni kraljević i Mladi kralj, roman Slika Doriana Graya i drame Saloma (na francuskom jeziku) i Idealan suprug.</a:t>
            </a:r>
          </a:p>
          <a:p>
            <a:r>
              <a:rPr lang="vi-VN" dirty="0" smtClean="0"/>
              <a:t>U najranijem razdoblju života pisao je poeziju, kojoj se vraća pred kraj života. Po izlazu iz zatvora napisao je svoju najbolju pjesmu Baladu o tamnici u Readingu, uz Sliku Doriana Graya, njegovo najbolje djelo.</a:t>
            </a:r>
          </a:p>
          <a:p>
            <a:r>
              <a:rPr lang="vi-VN" dirty="0" smtClean="0"/>
              <a:t>Oscar Wilde iznenada je umro 30. studenoga 1900. godine od upale mozga, u svojoj 47. godini. Pokopan je u Parizu.</a:t>
            </a:r>
          </a:p>
          <a:p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Oscar</a:t>
            </a:r>
            <a:r>
              <a:rPr lang="hr-HR" dirty="0" smtClean="0"/>
              <a:t> </a:t>
            </a:r>
            <a:r>
              <a:rPr lang="hr-HR" dirty="0" err="1" smtClean="0"/>
              <a:t>Wilde</a:t>
            </a:r>
            <a:endParaRPr lang="hr-HR" dirty="0"/>
          </a:p>
        </p:txBody>
      </p:sp>
      <p:pic>
        <p:nvPicPr>
          <p:cNvPr id="5" name="Rezervirano mjesto sadržaja 4" descr="imgr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844824"/>
            <a:ext cx="3744416" cy="3833462"/>
          </a:xfrm>
        </p:spPr>
      </p:pic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Tema: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sz="3200" dirty="0" smtClean="0"/>
              <a:t>Lastavici koja je pomagala siromašnima tako da je uzimala vrijedne stvari sa Sretnog kraljevića</a:t>
            </a:r>
            <a:endParaRPr lang="hr-HR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Vrsta djela: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Bajka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5" name="Slika 4" descr="Sretni kraljevic naslov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523999"/>
            <a:ext cx="3458691" cy="435055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Mjesto i Vrijeme radnje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Grad</a:t>
            </a:r>
          </a:p>
          <a:p>
            <a:r>
              <a:rPr lang="hr-HR" dirty="0" smtClean="0"/>
              <a:t>Jesen i zima</a:t>
            </a:r>
          </a:p>
          <a:p>
            <a:endParaRPr lang="hr-HR" dirty="0"/>
          </a:p>
        </p:txBody>
      </p:sp>
      <p:pic>
        <p:nvPicPr>
          <p:cNvPr id="2051" name="Picture 3" descr="C:\Users\Ana\Desktop\1999._Pada_snijeg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165225">
            <a:off x="2476028" y="3301177"/>
            <a:ext cx="2959232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Kratki sadržaj: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vi-VN" sz="4400" dirty="0" smtClean="0"/>
              <a:t>Sretni kraljević bio je kip koji je stajao na visokom stupu u gradu. </a:t>
            </a:r>
            <a:r>
              <a:rPr lang="hr-HR" sz="4400" dirty="0" smtClean="0"/>
              <a:t>T</a:t>
            </a:r>
            <a:r>
              <a:rPr lang="vi-VN" sz="4400" dirty="0" smtClean="0"/>
              <a:t>ijelo mu je bilo prekriveno zlatom. </a:t>
            </a:r>
            <a:r>
              <a:rPr lang="hr-HR" sz="4400" dirty="0" smtClean="0"/>
              <a:t>J</a:t>
            </a:r>
            <a:r>
              <a:rPr lang="vi-VN" sz="4400" dirty="0" smtClean="0"/>
              <a:t>ednog dana lastavić je krenuo prema jugu, a putem je stao između nogu Sretnoga kraljevića da se odmori. </a:t>
            </a:r>
            <a:r>
              <a:rPr lang="hr-HR" sz="4400" dirty="0" smtClean="0"/>
              <a:t>K</a:t>
            </a:r>
            <a:r>
              <a:rPr lang="vi-VN" sz="4400" dirty="0" smtClean="0"/>
              <a:t>raljević je ispričao svoju životnu priću lastaviću a on je odlučio pomoći Sretnom kraljeviću pri pomaganju siromašnima. </a:t>
            </a:r>
            <a:r>
              <a:rPr lang="hr-HR" sz="4400" dirty="0" smtClean="0"/>
              <a:t>P</a:t>
            </a:r>
            <a:r>
              <a:rPr lang="vi-VN" sz="4400" dirty="0" smtClean="0"/>
              <a:t>rvo je skinuo rubin s mača i odnio ga bolesnom dječaku. </a:t>
            </a:r>
            <a:r>
              <a:rPr lang="hr-HR" sz="4400" dirty="0" smtClean="0"/>
              <a:t>K</a:t>
            </a:r>
            <a:r>
              <a:rPr lang="vi-VN" sz="4400" dirty="0" smtClean="0"/>
              <a:t>asnije je uzeo safir s očiju Sretnoga kraljevića i odnio ga siromašnom mladiću. </a:t>
            </a:r>
            <a:r>
              <a:rPr lang="hr-HR" sz="4400" dirty="0" smtClean="0"/>
              <a:t>K</a:t>
            </a:r>
            <a:r>
              <a:rPr lang="vi-VN" sz="4400" dirty="0" smtClean="0"/>
              <a:t>ada više nije imao rubina i safira lastavić je siromašnima odnio listić po listić zlata. </a:t>
            </a:r>
            <a:r>
              <a:rPr lang="hr-HR" sz="4400" dirty="0" smtClean="0"/>
              <a:t>K</a:t>
            </a:r>
            <a:r>
              <a:rPr lang="vi-VN" sz="4400" dirty="0" smtClean="0"/>
              <a:t>raljeviću nije bilo važno što je slijep, jer je imao veliko srce. bilo mu je jako hladno, ali je ipak ostao s kraljevićem . </a:t>
            </a:r>
            <a:r>
              <a:rPr lang="hr-HR" sz="4400" dirty="0" smtClean="0"/>
              <a:t>P</a:t>
            </a:r>
            <a:r>
              <a:rPr lang="vi-VN" sz="4400" dirty="0" smtClean="0"/>
              <a:t>ao je snijeg i lastavić je znao da će umrijeti. </a:t>
            </a:r>
            <a:r>
              <a:rPr lang="hr-HR" sz="4400" dirty="0" smtClean="0"/>
              <a:t>P</a:t>
            </a:r>
            <a:r>
              <a:rPr lang="vi-VN" sz="4400" dirty="0" smtClean="0"/>
              <a:t>oljubio je kraljevića i pao kraj njegovih nogu. drugi dan gradonačelnik je odlučio maknuti kipa, jer više nije izgledao lijepo. </a:t>
            </a:r>
            <a:r>
              <a:rPr lang="hr-HR" sz="4400" dirty="0" smtClean="0"/>
              <a:t>U</a:t>
            </a:r>
            <a:r>
              <a:rPr lang="vi-VN" sz="4400" dirty="0" smtClean="0"/>
              <a:t> talionici su preradili kraljevića u novog kipa, ali njogovo se srce nije moglo otaliti pa su ga bacili u smetlište s lastavićom. </a:t>
            </a:r>
            <a:r>
              <a:rPr lang="hr-HR" sz="4400" dirty="0" smtClean="0"/>
              <a:t>B</a:t>
            </a:r>
            <a:r>
              <a:rPr lang="vi-VN" sz="4400" dirty="0" smtClean="0"/>
              <a:t>og je rekao anđelu da će ptica zauvijek pjevati u Rajskom vrtu, a da će ga kraljević zauvijek slaviti.</a:t>
            </a:r>
            <a:r>
              <a:rPr lang="vi-VN" dirty="0" smtClean="0"/>
              <a:t/>
            </a:r>
            <a:br>
              <a:rPr lang="vi-VN" dirty="0" smtClean="0"/>
            </a:br>
            <a:endParaRPr lang="hr-H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mtClean="0"/>
              <a:t>Glavni likovi i </a:t>
            </a:r>
            <a:r>
              <a:rPr lang="hr-HR" dirty="0" smtClean="0"/>
              <a:t>njihove osobine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Sretni kraljević- nesretan, dobrodušan, voli pomagati drugima, požrtvovan</a:t>
            </a:r>
          </a:p>
          <a:p>
            <a:r>
              <a:rPr lang="hr-HR" dirty="0" err="1" smtClean="0"/>
              <a:t>Lastavić</a:t>
            </a:r>
            <a:r>
              <a:rPr lang="hr-HR" dirty="0" smtClean="0"/>
              <a:t>-hrabar, odlučan, požrtvovan, odlučio je pomagati siromašnima i umrijeti za njih</a:t>
            </a:r>
            <a:endParaRPr lang="hr-HR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Sporedni likovi: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Načelnik</a:t>
            </a:r>
          </a:p>
          <a:p>
            <a:r>
              <a:rPr lang="hr-HR" dirty="0" smtClean="0"/>
              <a:t>Bog</a:t>
            </a:r>
          </a:p>
          <a:p>
            <a:r>
              <a:rPr lang="hr-HR" dirty="0" smtClean="0"/>
              <a:t>Anđel</a:t>
            </a:r>
          </a:p>
          <a:p>
            <a:r>
              <a:rPr lang="hr-HR" dirty="0" smtClean="0"/>
              <a:t>Ostale lastavice</a:t>
            </a:r>
            <a:endParaRPr lang="hr-HR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85</TotalTime>
  <Words>430</Words>
  <Application>Microsoft Office PowerPoint</Application>
  <PresentationFormat>Prikaz na zaslonu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Modul</vt:lpstr>
      <vt:lpstr>Sretni kraljević</vt:lpstr>
      <vt:lpstr>Bilješka o piscu:</vt:lpstr>
      <vt:lpstr>Oscar Wilde</vt:lpstr>
      <vt:lpstr>Tema:</vt:lpstr>
      <vt:lpstr>Vrsta djela:</vt:lpstr>
      <vt:lpstr>Mjesto i Vrijeme radnje</vt:lpstr>
      <vt:lpstr>Kratki sadržaj:</vt:lpstr>
      <vt:lpstr>Glavni likovi i njihove osobine</vt:lpstr>
      <vt:lpstr>Sporedni likovi:</vt:lpstr>
      <vt:lpstr>Pouka:</vt:lpstr>
      <vt:lpstr>Naše mišljenje o djelu: </vt:lpstr>
      <vt:lpstr>Autori: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Sretni kraljević</dc:title>
  <dc:creator>Ana</dc:creator>
  <cp:lastModifiedBy>X</cp:lastModifiedBy>
  <cp:revision>20</cp:revision>
  <dcterms:created xsi:type="dcterms:W3CDTF">2014-03-26T12:16:41Z</dcterms:created>
  <dcterms:modified xsi:type="dcterms:W3CDTF">2014-03-27T07:40:22Z</dcterms:modified>
</cp:coreProperties>
</file>