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570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53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144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486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518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536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74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2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96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80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0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63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95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33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75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C4B3-5D1A-4F5D-AD93-51DC07E11A1D}" type="datetimeFigureOut">
              <a:rPr lang="hr-HR" smtClean="0"/>
              <a:t>17.11.2016.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4AD83E-4179-49D2-91CC-C5B4C75B30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9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4013" y="1066800"/>
            <a:ext cx="8915399" cy="2262781"/>
          </a:xfrm>
          <a:gradFill>
            <a:gsLst>
              <a:gs pos="0">
                <a:schemeClr val="tx1"/>
              </a:gs>
              <a:gs pos="100000">
                <a:schemeClr val="accent1">
                  <a:lumMod val="45000"/>
                  <a:lumOff val="55000"/>
                </a:schemeClr>
              </a:gs>
              <a:gs pos="96000">
                <a:srgbClr val="FFC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18.11.</a:t>
            </a:r>
            <a:b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</a:br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GODIŠNJICA PADA VUKOVARA</a:t>
            </a:r>
            <a:endParaRPr lang="hr-H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06013" y="6466479"/>
            <a:ext cx="2185987" cy="391521"/>
          </a:xfrm>
        </p:spPr>
        <p:txBody>
          <a:bodyPr/>
          <a:lstStyle/>
          <a:p>
            <a:r>
              <a:rPr lang="hr-H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FOTO: CROWN </a:t>
            </a:r>
            <a:endParaRPr lang="hr-HR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05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2"/>
            <a:ext cx="8911687" cy="1280890"/>
          </a:xfrm>
        </p:spPr>
        <p:txBody>
          <a:bodyPr>
            <a:normAutofit/>
          </a:bodyPr>
          <a:lstStyle/>
          <a:p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RADIO 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 GRADIŠKA</a:t>
            </a:r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Rezervirano mjesto sadržaja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249"/>
            <a:ext cx="6716888" cy="3778250"/>
          </a:xfr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222" y="2730500"/>
            <a:ext cx="7337778" cy="412750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3600"/>
            <a:ext cx="4854222" cy="345439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89" y="-1"/>
            <a:ext cx="5475112" cy="307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8083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Bodoni MT Black</vt:lpstr>
      <vt:lpstr>Century Gothic</vt:lpstr>
      <vt:lpstr>Wingdings 3</vt:lpstr>
      <vt:lpstr>Pramen</vt:lpstr>
      <vt:lpstr>18.11. GODIŠNJICA PADA VUKOVARA</vt:lpstr>
      <vt:lpstr>FOTO: RADIO NOVA GRADIŠKA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18.11. GODIŠNJICA PADA VUKOVARA</dc:title>
  <dc:creator>7a</dc:creator>
  <cp:lastModifiedBy>Sanja Prša</cp:lastModifiedBy>
  <cp:revision>3</cp:revision>
  <dcterms:created xsi:type="dcterms:W3CDTF">2016-11-17T12:41:48Z</dcterms:created>
  <dcterms:modified xsi:type="dcterms:W3CDTF">2016-11-17T18:57:48Z</dcterms:modified>
</cp:coreProperties>
</file>