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  <p:sldId id="263" r:id="rId9"/>
    <p:sldId id="264" r:id="rId10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rednji stil 2 - Isticanj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47" d="100"/>
          <a:sy n="47" d="100"/>
        </p:scale>
        <p:origin x="48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Radni_list_programa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/>
              <a:t>Godina</a:t>
            </a:r>
            <a:r>
              <a:rPr lang="en-US" dirty="0"/>
              <a:t> </a:t>
            </a:r>
            <a:r>
              <a:rPr lang="en-US" dirty="0" err="1" smtClean="0"/>
              <a:t>izdanja</a:t>
            </a:r>
            <a:r>
              <a:rPr lang="hr-HR" dirty="0" smtClean="0"/>
              <a:t> djela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Godina izdanja</c:v>
                </c:pt>
              </c:strCache>
            </c:strRef>
          </c:tx>
          <c:spPr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26000">
                  <a:schemeClr val="accent2">
                    <a:lumMod val="60000"/>
                    <a:lumOff val="40000"/>
                  </a:schemeClr>
                </a:gs>
                <a:gs pos="33000">
                  <a:schemeClr val="accent2">
                    <a:lumMod val="60000"/>
                    <a:lumOff val="40000"/>
                  </a:schemeClr>
                </a:gs>
                <a:gs pos="64000">
                  <a:srgbClr val="00B0F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List1!$A$2:$A$4</c:f>
              <c:strCache>
                <c:ptCount val="3"/>
                <c:pt idx="0">
                  <c:v>Maturalac</c:v>
                </c:pt>
                <c:pt idx="1">
                  <c:v>Peršin-Život i smrt</c:v>
                </c:pt>
                <c:pt idx="2">
                  <c:v>Zvonka Zmaj i Tri kavalira</c:v>
                </c:pt>
              </c:strCache>
            </c:strRef>
          </c:cat>
          <c:val>
            <c:numRef>
              <c:f>List1!$B$2:$B$4</c:f>
              <c:numCache>
                <c:formatCode>General</c:formatCode>
                <c:ptCount val="3"/>
                <c:pt idx="0">
                  <c:v>1994</c:v>
                </c:pt>
                <c:pt idx="1">
                  <c:v>2001</c:v>
                </c:pt>
                <c:pt idx="2">
                  <c:v>2012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355"/>
        <c:overlap val="-70"/>
        <c:axId val="-1606006192"/>
        <c:axId val="-1606019248"/>
      </c:barChart>
      <c:catAx>
        <c:axId val="-1606006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-1606019248"/>
        <c:crosses val="autoZero"/>
        <c:auto val="1"/>
        <c:lblAlgn val="ctr"/>
        <c:lblOffset val="100"/>
        <c:noMultiLvlLbl val="0"/>
      </c:catAx>
      <c:valAx>
        <c:axId val="-1606019248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tx1">
                      <a:lumMod val="5000"/>
                      <a:lumOff val="95000"/>
                    </a:schemeClr>
                  </a:gs>
                  <a:gs pos="0">
                    <a:schemeClr val="tx1">
                      <a:lumMod val="25000"/>
                      <a:lumOff val="7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-1606006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E1F697-169D-4E6D-AFA4-A4610A321793}" type="doc">
      <dgm:prSet loTypeId="urn:microsoft.com/office/officeart/2005/8/layout/hierarchy4" loCatId="hierarchy" qsTypeId="urn:microsoft.com/office/officeart/2005/8/quickstyle/3d3" qsCatId="3D" csTypeId="urn:microsoft.com/office/officeart/2005/8/colors/accent2_3" csCatId="accent2" phldr="1"/>
      <dgm:spPr/>
      <dgm:t>
        <a:bodyPr/>
        <a:lstStyle/>
        <a:p>
          <a:endParaRPr lang="hr-HR"/>
        </a:p>
      </dgm:t>
    </dgm:pt>
    <dgm:pt modelId="{EA352087-D3EE-4B98-ACA6-F0CAD0C810C4}">
      <dgm:prSet phldrT="[Tekst]"/>
      <dgm:spPr/>
      <dgm:t>
        <a:bodyPr/>
        <a:lstStyle/>
        <a:p>
          <a:r>
            <a:rPr lang="hr-HR" dirty="0" smtClean="0"/>
            <a:t>LIKOVI</a:t>
          </a:r>
          <a:endParaRPr lang="hr-HR" dirty="0"/>
        </a:p>
      </dgm:t>
    </dgm:pt>
    <dgm:pt modelId="{6BCB2ADD-5387-4A58-ABDF-D2A2E3F0A073}" type="parTrans" cxnId="{744F760E-47CB-4992-B84E-45746AACC4A5}">
      <dgm:prSet/>
      <dgm:spPr/>
      <dgm:t>
        <a:bodyPr/>
        <a:lstStyle/>
        <a:p>
          <a:endParaRPr lang="hr-HR"/>
        </a:p>
      </dgm:t>
    </dgm:pt>
    <dgm:pt modelId="{3433DA74-A8E2-49CA-9590-E3214AA8848C}" type="sibTrans" cxnId="{744F760E-47CB-4992-B84E-45746AACC4A5}">
      <dgm:prSet/>
      <dgm:spPr/>
      <dgm:t>
        <a:bodyPr/>
        <a:lstStyle/>
        <a:p>
          <a:endParaRPr lang="hr-HR"/>
        </a:p>
      </dgm:t>
    </dgm:pt>
    <dgm:pt modelId="{1EF02EB9-174E-4FF2-A3CA-211887E2E61B}">
      <dgm:prSet phldrT="[Tekst]"/>
      <dgm:spPr/>
      <dgm:t>
        <a:bodyPr/>
        <a:lstStyle/>
        <a:p>
          <a:r>
            <a:rPr lang="hr-HR" dirty="0" smtClean="0"/>
            <a:t>Glavni</a:t>
          </a:r>
          <a:endParaRPr lang="hr-HR" dirty="0"/>
        </a:p>
      </dgm:t>
    </dgm:pt>
    <dgm:pt modelId="{61A82D2D-C8E0-46C8-8171-8BAC82EFB533}" type="parTrans" cxnId="{5C471BB8-D0ED-4475-A084-EFDA6D508B49}">
      <dgm:prSet/>
      <dgm:spPr/>
      <dgm:t>
        <a:bodyPr/>
        <a:lstStyle/>
        <a:p>
          <a:endParaRPr lang="hr-HR"/>
        </a:p>
      </dgm:t>
    </dgm:pt>
    <dgm:pt modelId="{C43686B1-8CEE-4A7C-864A-A214767E342C}" type="sibTrans" cxnId="{5C471BB8-D0ED-4475-A084-EFDA6D508B49}">
      <dgm:prSet/>
      <dgm:spPr/>
      <dgm:t>
        <a:bodyPr/>
        <a:lstStyle/>
        <a:p>
          <a:endParaRPr lang="hr-HR"/>
        </a:p>
      </dgm:t>
    </dgm:pt>
    <dgm:pt modelId="{EB5AF0C2-B580-4232-91EF-A9E8B1DC2DD1}">
      <dgm:prSet phldrT="[Tekst]"/>
      <dgm:spPr/>
      <dgm:t>
        <a:bodyPr/>
        <a:lstStyle/>
        <a:p>
          <a:r>
            <a:rPr lang="hr-HR" dirty="0" smtClean="0"/>
            <a:t>Mario</a:t>
          </a:r>
          <a:endParaRPr lang="hr-HR" dirty="0"/>
        </a:p>
      </dgm:t>
    </dgm:pt>
    <dgm:pt modelId="{473CFA22-AB84-4B3D-8E2A-AA3467D8F139}" type="parTrans" cxnId="{B2D675B5-C412-46ED-8947-001A03B568F5}">
      <dgm:prSet/>
      <dgm:spPr/>
      <dgm:t>
        <a:bodyPr/>
        <a:lstStyle/>
        <a:p>
          <a:endParaRPr lang="hr-HR"/>
        </a:p>
      </dgm:t>
    </dgm:pt>
    <dgm:pt modelId="{74DF09B3-B9E7-4DBC-89D4-0565F5A5FBE1}" type="sibTrans" cxnId="{B2D675B5-C412-46ED-8947-001A03B568F5}">
      <dgm:prSet/>
      <dgm:spPr/>
      <dgm:t>
        <a:bodyPr/>
        <a:lstStyle/>
        <a:p>
          <a:endParaRPr lang="hr-HR"/>
        </a:p>
      </dgm:t>
    </dgm:pt>
    <dgm:pt modelId="{1EC98CA5-C602-486D-A361-A489660F0FE6}">
      <dgm:prSet phldrT="[Tekst]"/>
      <dgm:spPr/>
      <dgm:t>
        <a:bodyPr/>
        <a:lstStyle/>
        <a:p>
          <a:r>
            <a:rPr lang="hr-HR" dirty="0" smtClean="0"/>
            <a:t>Ana</a:t>
          </a:r>
          <a:endParaRPr lang="hr-HR" dirty="0"/>
        </a:p>
      </dgm:t>
    </dgm:pt>
    <dgm:pt modelId="{6F684480-EB2C-498B-A872-8469C0182F4D}" type="parTrans" cxnId="{BAC1EE9E-4E51-4678-A224-27B3579ACA78}">
      <dgm:prSet/>
      <dgm:spPr/>
      <dgm:t>
        <a:bodyPr/>
        <a:lstStyle/>
        <a:p>
          <a:endParaRPr lang="hr-HR"/>
        </a:p>
      </dgm:t>
    </dgm:pt>
    <dgm:pt modelId="{B04E2100-A968-49CA-B3BD-0CB394568388}" type="sibTrans" cxnId="{BAC1EE9E-4E51-4678-A224-27B3579ACA78}">
      <dgm:prSet/>
      <dgm:spPr/>
      <dgm:t>
        <a:bodyPr/>
        <a:lstStyle/>
        <a:p>
          <a:endParaRPr lang="hr-HR"/>
        </a:p>
      </dgm:t>
    </dgm:pt>
    <dgm:pt modelId="{607913E3-86C2-41BC-8553-C7C1B11DFCDE}">
      <dgm:prSet phldrT="[Tekst]"/>
      <dgm:spPr/>
      <dgm:t>
        <a:bodyPr/>
        <a:lstStyle/>
        <a:p>
          <a:r>
            <a:rPr lang="hr-HR" dirty="0" smtClean="0"/>
            <a:t>Sporedni</a:t>
          </a:r>
          <a:endParaRPr lang="hr-HR" dirty="0"/>
        </a:p>
      </dgm:t>
    </dgm:pt>
    <dgm:pt modelId="{C111AFD0-9372-40E7-8C4F-24E713AA6D20}" type="parTrans" cxnId="{F5D98243-1768-44E0-837C-15FBF48AAEA8}">
      <dgm:prSet/>
      <dgm:spPr/>
      <dgm:t>
        <a:bodyPr/>
        <a:lstStyle/>
        <a:p>
          <a:endParaRPr lang="hr-HR"/>
        </a:p>
      </dgm:t>
    </dgm:pt>
    <dgm:pt modelId="{C9B5BAE6-7123-413B-934E-B9BE5AB97CDF}" type="sibTrans" cxnId="{F5D98243-1768-44E0-837C-15FBF48AAEA8}">
      <dgm:prSet/>
      <dgm:spPr/>
      <dgm:t>
        <a:bodyPr/>
        <a:lstStyle/>
        <a:p>
          <a:endParaRPr lang="hr-HR"/>
        </a:p>
      </dgm:t>
    </dgm:pt>
    <dgm:pt modelId="{ECAF3256-6D0B-446C-B32A-758227F18410}">
      <dgm:prSet phldrT="[Tekst]"/>
      <dgm:spPr/>
      <dgm:t>
        <a:bodyPr/>
        <a:lstStyle/>
        <a:p>
          <a:r>
            <a:rPr lang="hr-HR" dirty="0" smtClean="0"/>
            <a:t>Mirta</a:t>
          </a:r>
          <a:endParaRPr lang="hr-HR" dirty="0"/>
        </a:p>
      </dgm:t>
    </dgm:pt>
    <dgm:pt modelId="{E12DF7A7-FC17-46C1-943C-1324B266FD01}" type="parTrans" cxnId="{ADD3A37F-1452-4AFA-B13F-C5C5214D8EB1}">
      <dgm:prSet/>
      <dgm:spPr/>
      <dgm:t>
        <a:bodyPr/>
        <a:lstStyle/>
        <a:p>
          <a:endParaRPr lang="hr-HR"/>
        </a:p>
      </dgm:t>
    </dgm:pt>
    <dgm:pt modelId="{8E7C4DD3-5850-450D-B9DE-F8A865EF5A93}" type="sibTrans" cxnId="{ADD3A37F-1452-4AFA-B13F-C5C5214D8EB1}">
      <dgm:prSet/>
      <dgm:spPr/>
      <dgm:t>
        <a:bodyPr/>
        <a:lstStyle/>
        <a:p>
          <a:endParaRPr lang="hr-HR"/>
        </a:p>
      </dgm:t>
    </dgm:pt>
    <dgm:pt modelId="{22EFCBCD-07DA-4D47-8E12-E4C6B3CC03AC}">
      <dgm:prSet phldrT="[Tekst]"/>
      <dgm:spPr/>
      <dgm:t>
        <a:bodyPr/>
        <a:lstStyle/>
        <a:p>
          <a:r>
            <a:rPr lang="hr-HR" dirty="0" smtClean="0"/>
            <a:t>Veronika Martić</a:t>
          </a:r>
          <a:endParaRPr lang="hr-HR" dirty="0"/>
        </a:p>
      </dgm:t>
    </dgm:pt>
    <dgm:pt modelId="{DA0D9EAF-E796-45D7-90C1-64128E1587A2}" type="parTrans" cxnId="{637C105C-0A3D-4541-8952-33142DD60302}">
      <dgm:prSet/>
      <dgm:spPr/>
      <dgm:t>
        <a:bodyPr/>
        <a:lstStyle/>
        <a:p>
          <a:endParaRPr lang="hr-HR"/>
        </a:p>
      </dgm:t>
    </dgm:pt>
    <dgm:pt modelId="{F5D00D39-7962-4C2D-A2C1-0E2ADCD39724}" type="sibTrans" cxnId="{637C105C-0A3D-4541-8952-33142DD60302}">
      <dgm:prSet/>
      <dgm:spPr/>
      <dgm:t>
        <a:bodyPr/>
        <a:lstStyle/>
        <a:p>
          <a:endParaRPr lang="hr-HR"/>
        </a:p>
      </dgm:t>
    </dgm:pt>
    <dgm:pt modelId="{AED604B6-F1D5-4549-9C0B-0B371C5DBD14}">
      <dgm:prSet phldrT="[Tekst]"/>
      <dgm:spPr/>
      <dgm:t>
        <a:bodyPr/>
        <a:lstStyle/>
        <a:p>
          <a:r>
            <a:rPr lang="hr-HR" dirty="0" err="1" smtClean="0"/>
            <a:t>Smuki</a:t>
          </a:r>
          <a:endParaRPr lang="hr-HR" dirty="0"/>
        </a:p>
      </dgm:t>
    </dgm:pt>
    <dgm:pt modelId="{6D172BAA-6A94-46C3-AA82-46234E0843A6}" type="parTrans" cxnId="{0864DE0E-5840-4927-8C03-9466A4981563}">
      <dgm:prSet/>
      <dgm:spPr/>
      <dgm:t>
        <a:bodyPr/>
        <a:lstStyle/>
        <a:p>
          <a:endParaRPr lang="hr-HR"/>
        </a:p>
      </dgm:t>
    </dgm:pt>
    <dgm:pt modelId="{EDF05FCB-221F-420D-AAA0-6E78B1C56E76}" type="sibTrans" cxnId="{0864DE0E-5840-4927-8C03-9466A4981563}">
      <dgm:prSet/>
      <dgm:spPr/>
      <dgm:t>
        <a:bodyPr/>
        <a:lstStyle/>
        <a:p>
          <a:endParaRPr lang="hr-HR"/>
        </a:p>
      </dgm:t>
    </dgm:pt>
    <dgm:pt modelId="{9ED9F6E0-F0EB-40CE-8F6A-DB241F70CF86}">
      <dgm:prSet phldrT="[Tekst]"/>
      <dgm:spPr/>
      <dgm:t>
        <a:bodyPr/>
        <a:lstStyle/>
        <a:p>
          <a:r>
            <a:rPr lang="hr-HR" dirty="0" smtClean="0"/>
            <a:t>Davor</a:t>
          </a:r>
          <a:endParaRPr lang="hr-HR" dirty="0"/>
        </a:p>
      </dgm:t>
    </dgm:pt>
    <dgm:pt modelId="{FA7D4BB5-53CC-4A28-BD36-95F8D99D35A9}" type="parTrans" cxnId="{98A84D31-F8F0-4E40-9FF9-133584EE7A8F}">
      <dgm:prSet/>
      <dgm:spPr/>
      <dgm:t>
        <a:bodyPr/>
        <a:lstStyle/>
        <a:p>
          <a:endParaRPr lang="hr-HR"/>
        </a:p>
      </dgm:t>
    </dgm:pt>
    <dgm:pt modelId="{716A99EA-11F1-4FFA-A349-6330692E551F}" type="sibTrans" cxnId="{98A84D31-F8F0-4E40-9FF9-133584EE7A8F}">
      <dgm:prSet/>
      <dgm:spPr/>
      <dgm:t>
        <a:bodyPr/>
        <a:lstStyle/>
        <a:p>
          <a:endParaRPr lang="hr-HR"/>
        </a:p>
      </dgm:t>
    </dgm:pt>
    <dgm:pt modelId="{E86F5A46-81DE-46ED-B816-8F971BB35A7D}">
      <dgm:prSet phldrT="[Tekst]"/>
      <dgm:spPr/>
      <dgm:t>
        <a:bodyPr/>
        <a:lstStyle/>
        <a:p>
          <a:r>
            <a:rPr lang="hr-HR" dirty="0" smtClean="0"/>
            <a:t>Kuhari</a:t>
          </a:r>
          <a:endParaRPr lang="hr-HR" dirty="0"/>
        </a:p>
      </dgm:t>
    </dgm:pt>
    <dgm:pt modelId="{7546BDA5-22D8-43BE-9AF2-FDBFA4872BB4}" type="parTrans" cxnId="{25DBF3C2-70E4-4F48-8610-D38A3932DA2C}">
      <dgm:prSet/>
      <dgm:spPr/>
      <dgm:t>
        <a:bodyPr/>
        <a:lstStyle/>
        <a:p>
          <a:endParaRPr lang="hr-HR"/>
        </a:p>
      </dgm:t>
    </dgm:pt>
    <dgm:pt modelId="{D0F6BEC5-9910-443C-9E4A-996DC57DA771}" type="sibTrans" cxnId="{25DBF3C2-70E4-4F48-8610-D38A3932DA2C}">
      <dgm:prSet/>
      <dgm:spPr/>
      <dgm:t>
        <a:bodyPr/>
        <a:lstStyle/>
        <a:p>
          <a:endParaRPr lang="hr-HR"/>
        </a:p>
      </dgm:t>
    </dgm:pt>
    <dgm:pt modelId="{993F7FA8-F986-4836-9BC4-B73215E2A3E4}">
      <dgm:prSet phldrT="[Tekst]"/>
      <dgm:spPr/>
      <dgm:t>
        <a:bodyPr/>
        <a:lstStyle/>
        <a:p>
          <a:r>
            <a:rPr lang="hr-HR" dirty="0" smtClean="0"/>
            <a:t>Hrvoje</a:t>
          </a:r>
          <a:endParaRPr lang="hr-HR" dirty="0"/>
        </a:p>
      </dgm:t>
    </dgm:pt>
    <dgm:pt modelId="{0B3FFEFD-4FAE-4388-8A11-11469D64B3C1}" type="parTrans" cxnId="{BEE1C0B0-53F3-4BED-BC4F-AE93CB6DBA15}">
      <dgm:prSet/>
      <dgm:spPr/>
      <dgm:t>
        <a:bodyPr/>
        <a:lstStyle/>
        <a:p>
          <a:endParaRPr lang="hr-HR"/>
        </a:p>
      </dgm:t>
    </dgm:pt>
    <dgm:pt modelId="{D747F321-A6C4-42C7-9ACA-1D36A763974C}" type="sibTrans" cxnId="{BEE1C0B0-53F3-4BED-BC4F-AE93CB6DBA15}">
      <dgm:prSet/>
      <dgm:spPr/>
      <dgm:t>
        <a:bodyPr/>
        <a:lstStyle/>
        <a:p>
          <a:endParaRPr lang="hr-HR"/>
        </a:p>
      </dgm:t>
    </dgm:pt>
    <dgm:pt modelId="{D886E9CD-3FEC-4B38-93D3-F8EF5AE70B8B}">
      <dgm:prSet phldrT="[Tekst]"/>
      <dgm:spPr/>
      <dgm:t>
        <a:bodyPr/>
        <a:lstStyle/>
        <a:p>
          <a:r>
            <a:rPr lang="hr-HR" dirty="0" smtClean="0"/>
            <a:t>Stativa</a:t>
          </a:r>
          <a:endParaRPr lang="hr-HR" dirty="0"/>
        </a:p>
      </dgm:t>
    </dgm:pt>
    <dgm:pt modelId="{DBDD9319-EE12-4747-86BF-E06A16A3CA71}" type="parTrans" cxnId="{94BE6E68-8EEA-4503-A355-2C49CB9CD228}">
      <dgm:prSet/>
      <dgm:spPr/>
      <dgm:t>
        <a:bodyPr/>
        <a:lstStyle/>
        <a:p>
          <a:endParaRPr lang="hr-HR"/>
        </a:p>
      </dgm:t>
    </dgm:pt>
    <dgm:pt modelId="{2765D9AE-5467-4439-AA55-5466DA741CB8}" type="sibTrans" cxnId="{94BE6E68-8EEA-4503-A355-2C49CB9CD228}">
      <dgm:prSet/>
      <dgm:spPr/>
      <dgm:t>
        <a:bodyPr/>
        <a:lstStyle/>
        <a:p>
          <a:endParaRPr lang="hr-HR"/>
        </a:p>
      </dgm:t>
    </dgm:pt>
    <dgm:pt modelId="{7DDD4BDA-8846-4FAA-9DBB-54F709AF824B}">
      <dgm:prSet phldrT="[Tekst]"/>
      <dgm:spPr/>
      <dgm:t>
        <a:bodyPr/>
        <a:lstStyle/>
        <a:p>
          <a:r>
            <a:rPr lang="hr-HR" dirty="0" err="1" smtClean="0"/>
            <a:t>Dado</a:t>
          </a:r>
          <a:endParaRPr lang="hr-HR" dirty="0"/>
        </a:p>
      </dgm:t>
    </dgm:pt>
    <dgm:pt modelId="{8AFAD234-41B5-4564-B0E6-FC4C52428592}" type="parTrans" cxnId="{D81D3036-2E52-473F-9F39-4E465C033127}">
      <dgm:prSet/>
      <dgm:spPr/>
      <dgm:t>
        <a:bodyPr/>
        <a:lstStyle/>
        <a:p>
          <a:endParaRPr lang="hr-HR"/>
        </a:p>
      </dgm:t>
    </dgm:pt>
    <dgm:pt modelId="{0531CDF6-EAD7-4653-8327-13925BED3C37}" type="sibTrans" cxnId="{D81D3036-2E52-473F-9F39-4E465C033127}">
      <dgm:prSet/>
      <dgm:spPr/>
      <dgm:t>
        <a:bodyPr/>
        <a:lstStyle/>
        <a:p>
          <a:endParaRPr lang="hr-HR"/>
        </a:p>
      </dgm:t>
    </dgm:pt>
    <dgm:pt modelId="{D9CD8484-7D5A-40A7-BD62-1693E5383972}">
      <dgm:prSet phldrT="[Tekst]"/>
      <dgm:spPr/>
      <dgm:t>
        <a:bodyPr/>
        <a:lstStyle/>
        <a:p>
          <a:r>
            <a:rPr lang="hr-HR" dirty="0" smtClean="0"/>
            <a:t>Željka</a:t>
          </a:r>
          <a:endParaRPr lang="hr-HR" dirty="0"/>
        </a:p>
      </dgm:t>
    </dgm:pt>
    <dgm:pt modelId="{DCC92F90-4FB0-45B7-A5AC-FD35F4F4F44F}" type="parTrans" cxnId="{91B4C3E7-84CD-4E92-91BA-39AF24A72BD9}">
      <dgm:prSet/>
      <dgm:spPr/>
      <dgm:t>
        <a:bodyPr/>
        <a:lstStyle/>
        <a:p>
          <a:endParaRPr lang="hr-HR"/>
        </a:p>
      </dgm:t>
    </dgm:pt>
    <dgm:pt modelId="{84EC8B3A-237B-4DD0-84C1-BEE31856ACFD}" type="sibTrans" cxnId="{91B4C3E7-84CD-4E92-91BA-39AF24A72BD9}">
      <dgm:prSet/>
      <dgm:spPr/>
      <dgm:t>
        <a:bodyPr/>
        <a:lstStyle/>
        <a:p>
          <a:endParaRPr lang="hr-HR"/>
        </a:p>
      </dgm:t>
    </dgm:pt>
    <dgm:pt modelId="{638EA990-E356-4E5B-BA0F-EFC51A57E6C3}">
      <dgm:prSet phldrT="[Tekst]"/>
      <dgm:spPr/>
      <dgm:t>
        <a:bodyPr/>
        <a:lstStyle/>
        <a:p>
          <a:r>
            <a:rPr lang="hr-HR" dirty="0" smtClean="0"/>
            <a:t>Neven</a:t>
          </a:r>
          <a:endParaRPr lang="hr-HR" dirty="0"/>
        </a:p>
      </dgm:t>
    </dgm:pt>
    <dgm:pt modelId="{77824CA2-BCC6-4DA2-A688-CFA85768E6A3}" type="parTrans" cxnId="{DA337D9D-6F16-4CE3-B85E-56395539C35A}">
      <dgm:prSet/>
      <dgm:spPr/>
      <dgm:t>
        <a:bodyPr/>
        <a:lstStyle/>
        <a:p>
          <a:endParaRPr lang="hr-HR"/>
        </a:p>
      </dgm:t>
    </dgm:pt>
    <dgm:pt modelId="{6D54327B-A907-425D-B29B-44C4A6D70504}" type="sibTrans" cxnId="{DA337D9D-6F16-4CE3-B85E-56395539C35A}">
      <dgm:prSet/>
      <dgm:spPr/>
      <dgm:t>
        <a:bodyPr/>
        <a:lstStyle/>
        <a:p>
          <a:endParaRPr lang="hr-HR"/>
        </a:p>
      </dgm:t>
    </dgm:pt>
    <dgm:pt modelId="{527B5A17-570F-4EE4-83BA-037EC3B71925}">
      <dgm:prSet phldrT="[Tekst]"/>
      <dgm:spPr/>
      <dgm:t>
        <a:bodyPr/>
        <a:lstStyle/>
        <a:p>
          <a:r>
            <a:rPr lang="hr-HR" dirty="0" err="1" smtClean="0"/>
            <a:t>Mraiova</a:t>
          </a:r>
          <a:r>
            <a:rPr lang="hr-HR" dirty="0" smtClean="0"/>
            <a:t> mama</a:t>
          </a:r>
          <a:endParaRPr lang="hr-HR" dirty="0"/>
        </a:p>
      </dgm:t>
    </dgm:pt>
    <dgm:pt modelId="{CE732429-5DEF-4DFE-8634-727D41A91155}" type="parTrans" cxnId="{CC4568CF-34F8-45BA-B36F-923EE48F1FFB}">
      <dgm:prSet/>
      <dgm:spPr/>
      <dgm:t>
        <a:bodyPr/>
        <a:lstStyle/>
        <a:p>
          <a:endParaRPr lang="hr-HR"/>
        </a:p>
      </dgm:t>
    </dgm:pt>
    <dgm:pt modelId="{174A9F45-AD61-48CD-A5F6-536441FAF8A1}" type="sibTrans" cxnId="{CC4568CF-34F8-45BA-B36F-923EE48F1FFB}">
      <dgm:prSet/>
      <dgm:spPr/>
      <dgm:t>
        <a:bodyPr/>
        <a:lstStyle/>
        <a:p>
          <a:endParaRPr lang="hr-HR"/>
        </a:p>
      </dgm:t>
    </dgm:pt>
    <dgm:pt modelId="{1B20DD58-7E63-419A-8968-8834D34002C5}">
      <dgm:prSet phldrT="[Tekst]"/>
      <dgm:spPr/>
      <dgm:t>
        <a:bodyPr/>
        <a:lstStyle/>
        <a:p>
          <a:r>
            <a:rPr lang="hr-HR" dirty="0" smtClean="0"/>
            <a:t>Sobarica</a:t>
          </a:r>
          <a:endParaRPr lang="hr-HR" dirty="0"/>
        </a:p>
      </dgm:t>
    </dgm:pt>
    <dgm:pt modelId="{E3509AA1-6818-4FF8-BB2D-44361E9F05DC}" type="parTrans" cxnId="{F4325009-2D81-4579-B761-31047C5FD167}">
      <dgm:prSet/>
      <dgm:spPr/>
      <dgm:t>
        <a:bodyPr/>
        <a:lstStyle/>
        <a:p>
          <a:endParaRPr lang="hr-HR"/>
        </a:p>
      </dgm:t>
    </dgm:pt>
    <dgm:pt modelId="{4558C4A7-B772-4CDD-9EBA-556F5FA22636}" type="sibTrans" cxnId="{F4325009-2D81-4579-B761-31047C5FD167}">
      <dgm:prSet/>
      <dgm:spPr/>
      <dgm:t>
        <a:bodyPr/>
        <a:lstStyle/>
        <a:p>
          <a:endParaRPr lang="hr-HR"/>
        </a:p>
      </dgm:t>
    </dgm:pt>
    <dgm:pt modelId="{9E8EAC3F-7C51-45FA-B2D8-4A576F79BE34}">
      <dgm:prSet phldrT="[Tekst]"/>
      <dgm:spPr/>
      <dgm:t>
        <a:bodyPr/>
        <a:lstStyle/>
        <a:p>
          <a:r>
            <a:rPr lang="hr-HR" dirty="0" smtClean="0"/>
            <a:t>Maja</a:t>
          </a:r>
          <a:endParaRPr lang="hr-HR" dirty="0"/>
        </a:p>
      </dgm:t>
    </dgm:pt>
    <dgm:pt modelId="{65D6DBF1-C6DA-49D3-822C-E8BA5A748BFF}" type="parTrans" cxnId="{69975A5C-4424-4E20-A15F-1D57A7A08E22}">
      <dgm:prSet/>
      <dgm:spPr/>
      <dgm:t>
        <a:bodyPr/>
        <a:lstStyle/>
        <a:p>
          <a:endParaRPr lang="hr-HR"/>
        </a:p>
      </dgm:t>
    </dgm:pt>
    <dgm:pt modelId="{26BA68DC-6B15-4BAE-9A17-CEAE6F6AA7F7}" type="sibTrans" cxnId="{69975A5C-4424-4E20-A15F-1D57A7A08E22}">
      <dgm:prSet/>
      <dgm:spPr/>
      <dgm:t>
        <a:bodyPr/>
        <a:lstStyle/>
        <a:p>
          <a:endParaRPr lang="hr-HR"/>
        </a:p>
      </dgm:t>
    </dgm:pt>
    <dgm:pt modelId="{59D24DDF-6D7C-4667-81AB-298AED2D4EBF}">
      <dgm:prSet phldrT="[Tekst]"/>
      <dgm:spPr/>
      <dgm:t>
        <a:bodyPr/>
        <a:lstStyle/>
        <a:p>
          <a:r>
            <a:rPr lang="hr-HR" dirty="0" smtClean="0"/>
            <a:t>Iva</a:t>
          </a:r>
          <a:endParaRPr lang="hr-HR" dirty="0"/>
        </a:p>
      </dgm:t>
    </dgm:pt>
    <dgm:pt modelId="{F3680B25-5F39-450B-A4CC-4F21E4D80F72}" type="parTrans" cxnId="{C938E069-4B3B-4BAE-9DC2-F3A6ABB64ECC}">
      <dgm:prSet/>
      <dgm:spPr/>
      <dgm:t>
        <a:bodyPr/>
        <a:lstStyle/>
        <a:p>
          <a:endParaRPr lang="hr-HR"/>
        </a:p>
      </dgm:t>
    </dgm:pt>
    <dgm:pt modelId="{435FEEEB-1CA6-49CB-B5F9-888F0026B602}" type="sibTrans" cxnId="{C938E069-4B3B-4BAE-9DC2-F3A6ABB64ECC}">
      <dgm:prSet/>
      <dgm:spPr/>
      <dgm:t>
        <a:bodyPr/>
        <a:lstStyle/>
        <a:p>
          <a:endParaRPr lang="hr-HR"/>
        </a:p>
      </dgm:t>
    </dgm:pt>
    <dgm:pt modelId="{5DF676BA-C103-46D2-998B-C36C5CC631AD}" type="pres">
      <dgm:prSet presAssocID="{BFE1F697-169D-4E6D-AFA4-A4610A321793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r-HR"/>
        </a:p>
      </dgm:t>
    </dgm:pt>
    <dgm:pt modelId="{A9AFB316-FE52-4910-A13D-A9DBE2654E4C}" type="pres">
      <dgm:prSet presAssocID="{EA352087-D3EE-4B98-ACA6-F0CAD0C810C4}" presName="vertOne" presStyleCnt="0"/>
      <dgm:spPr/>
    </dgm:pt>
    <dgm:pt modelId="{CFAB14DC-1ADB-4696-B553-13BE84A1B60A}" type="pres">
      <dgm:prSet presAssocID="{EA352087-D3EE-4B98-ACA6-F0CAD0C810C4}" presName="txOne" presStyleLbl="node0" presStyleIdx="0" presStyleCnt="1" custLinFactY="14254" custLinFactNeighborX="-1199" custLinFactNeighborY="100000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EAFA5016-87C5-43AD-B30E-956D5AD8EF96}" type="pres">
      <dgm:prSet presAssocID="{EA352087-D3EE-4B98-ACA6-F0CAD0C810C4}" presName="parTransOne" presStyleCnt="0"/>
      <dgm:spPr/>
    </dgm:pt>
    <dgm:pt modelId="{46F87D36-28E7-4324-9C3E-E1CD1D68A152}" type="pres">
      <dgm:prSet presAssocID="{EA352087-D3EE-4B98-ACA6-F0CAD0C810C4}" presName="horzOne" presStyleCnt="0"/>
      <dgm:spPr/>
    </dgm:pt>
    <dgm:pt modelId="{ED8033CA-4BAF-40ED-9190-0BB7FF9C4FB4}" type="pres">
      <dgm:prSet presAssocID="{1EF02EB9-174E-4FF2-A3CA-211887E2E61B}" presName="vertTwo" presStyleCnt="0"/>
      <dgm:spPr/>
    </dgm:pt>
    <dgm:pt modelId="{6409C907-0F01-4869-8A5B-C5C5034C2CAE}" type="pres">
      <dgm:prSet presAssocID="{1EF02EB9-174E-4FF2-A3CA-211887E2E61B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96678095-6361-425E-A635-8A199C0F1E0F}" type="pres">
      <dgm:prSet presAssocID="{1EF02EB9-174E-4FF2-A3CA-211887E2E61B}" presName="parTransTwo" presStyleCnt="0"/>
      <dgm:spPr/>
    </dgm:pt>
    <dgm:pt modelId="{350BD01F-FF87-4F66-B33F-9DBC356E31F0}" type="pres">
      <dgm:prSet presAssocID="{1EF02EB9-174E-4FF2-A3CA-211887E2E61B}" presName="horzTwo" presStyleCnt="0"/>
      <dgm:spPr/>
    </dgm:pt>
    <dgm:pt modelId="{E728CDFD-A877-459C-9661-2B74FBAABCCF}" type="pres">
      <dgm:prSet presAssocID="{EB5AF0C2-B580-4232-91EF-A9E8B1DC2DD1}" presName="vertThree" presStyleCnt="0"/>
      <dgm:spPr/>
    </dgm:pt>
    <dgm:pt modelId="{D3FF6BCF-1B42-4F76-BE78-053884EF3406}" type="pres">
      <dgm:prSet presAssocID="{EB5AF0C2-B580-4232-91EF-A9E8B1DC2DD1}" presName="txThree" presStyleLbl="node3" presStyleIdx="0" presStyleCnt="16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2F4C3D01-4E5D-4BB5-A0DA-ED0981C79BA9}" type="pres">
      <dgm:prSet presAssocID="{EB5AF0C2-B580-4232-91EF-A9E8B1DC2DD1}" presName="horzThree" presStyleCnt="0"/>
      <dgm:spPr/>
    </dgm:pt>
    <dgm:pt modelId="{E29E932E-B2D0-4F71-B46C-A6A02F11931A}" type="pres">
      <dgm:prSet presAssocID="{74DF09B3-B9E7-4DBC-89D4-0565F5A5FBE1}" presName="sibSpaceThree" presStyleCnt="0"/>
      <dgm:spPr/>
    </dgm:pt>
    <dgm:pt modelId="{362AB449-ECBC-43D6-BFC1-F697514B721D}" type="pres">
      <dgm:prSet presAssocID="{1EC98CA5-C602-486D-A361-A489660F0FE6}" presName="vertThree" presStyleCnt="0"/>
      <dgm:spPr/>
    </dgm:pt>
    <dgm:pt modelId="{C96CFD22-A6DE-4B2C-97C5-FF3B0C565F1F}" type="pres">
      <dgm:prSet presAssocID="{1EC98CA5-C602-486D-A361-A489660F0FE6}" presName="txThree" presStyleLbl="node3" presStyleIdx="1" presStyleCnt="16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F661D874-5223-4198-82A5-12D30272A89B}" type="pres">
      <dgm:prSet presAssocID="{1EC98CA5-C602-486D-A361-A489660F0FE6}" presName="horzThree" presStyleCnt="0"/>
      <dgm:spPr/>
    </dgm:pt>
    <dgm:pt modelId="{923B220C-481A-4F4C-9EFA-D42BE6F9C48A}" type="pres">
      <dgm:prSet presAssocID="{B04E2100-A968-49CA-B3BD-0CB394568388}" presName="sibSpaceThree" presStyleCnt="0"/>
      <dgm:spPr/>
    </dgm:pt>
    <dgm:pt modelId="{E27A659B-5C57-41E0-B719-1A12B529E0A5}" type="pres">
      <dgm:prSet presAssocID="{22EFCBCD-07DA-4D47-8E12-E4C6B3CC03AC}" presName="vertThree" presStyleCnt="0"/>
      <dgm:spPr/>
    </dgm:pt>
    <dgm:pt modelId="{B8289FC2-D5C3-4368-819F-A880130AAC37}" type="pres">
      <dgm:prSet presAssocID="{22EFCBCD-07DA-4D47-8E12-E4C6B3CC03AC}" presName="txThree" presStyleLbl="node3" presStyleIdx="2" presStyleCnt="16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B89014FB-8F48-44F8-AF71-0E29F6438F52}" type="pres">
      <dgm:prSet presAssocID="{22EFCBCD-07DA-4D47-8E12-E4C6B3CC03AC}" presName="horzThree" presStyleCnt="0"/>
      <dgm:spPr/>
    </dgm:pt>
    <dgm:pt modelId="{613E16A0-0D25-4EC6-9C3A-644FACF8CCEE}" type="pres">
      <dgm:prSet presAssocID="{F5D00D39-7962-4C2D-A2C1-0E2ADCD39724}" presName="sibSpaceThree" presStyleCnt="0"/>
      <dgm:spPr/>
    </dgm:pt>
    <dgm:pt modelId="{523E19EC-F2CA-4438-A2F8-8DC3FA73D6A1}" type="pres">
      <dgm:prSet presAssocID="{AED604B6-F1D5-4549-9C0B-0B371C5DBD14}" presName="vertThree" presStyleCnt="0"/>
      <dgm:spPr/>
    </dgm:pt>
    <dgm:pt modelId="{623819C5-C800-4E4F-A62C-B387FF3EC0C9}" type="pres">
      <dgm:prSet presAssocID="{AED604B6-F1D5-4549-9C0B-0B371C5DBD14}" presName="txThree" presStyleLbl="node3" presStyleIdx="3" presStyleCnt="16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85EC8D1F-BF0B-4BE1-A62D-018034EAF87C}" type="pres">
      <dgm:prSet presAssocID="{AED604B6-F1D5-4549-9C0B-0B371C5DBD14}" presName="horzThree" presStyleCnt="0"/>
      <dgm:spPr/>
    </dgm:pt>
    <dgm:pt modelId="{C94F8F0E-6A1A-4505-A91C-93696C45C05D}" type="pres">
      <dgm:prSet presAssocID="{C43686B1-8CEE-4A7C-864A-A214767E342C}" presName="sibSpaceTwo" presStyleCnt="0"/>
      <dgm:spPr/>
    </dgm:pt>
    <dgm:pt modelId="{84B1BA54-3F87-4F0F-8C96-C094693E5A7D}" type="pres">
      <dgm:prSet presAssocID="{607913E3-86C2-41BC-8553-C7C1B11DFCDE}" presName="vertTwo" presStyleCnt="0"/>
      <dgm:spPr/>
    </dgm:pt>
    <dgm:pt modelId="{B1A225DD-6621-4D5E-A0A4-079E0D37069B}" type="pres">
      <dgm:prSet presAssocID="{607913E3-86C2-41BC-8553-C7C1B11DFCDE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08A32CEA-FE62-48F9-AFEE-36FB43C467CB}" type="pres">
      <dgm:prSet presAssocID="{607913E3-86C2-41BC-8553-C7C1B11DFCDE}" presName="parTransTwo" presStyleCnt="0"/>
      <dgm:spPr/>
    </dgm:pt>
    <dgm:pt modelId="{5C4001E3-DA45-47A8-9C1F-CC042ECF7F16}" type="pres">
      <dgm:prSet presAssocID="{607913E3-86C2-41BC-8553-C7C1B11DFCDE}" presName="horzTwo" presStyleCnt="0"/>
      <dgm:spPr/>
    </dgm:pt>
    <dgm:pt modelId="{4CBCE225-D3A1-40A2-80D0-CF2075FB7B2B}" type="pres">
      <dgm:prSet presAssocID="{ECAF3256-6D0B-446C-B32A-758227F18410}" presName="vertThree" presStyleCnt="0"/>
      <dgm:spPr/>
    </dgm:pt>
    <dgm:pt modelId="{C1CEC8A7-435F-449F-A37F-8E23CC6F7AD1}" type="pres">
      <dgm:prSet presAssocID="{ECAF3256-6D0B-446C-B32A-758227F18410}" presName="txThree" presStyleLbl="node3" presStyleIdx="4" presStyleCnt="16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665FE3D1-796C-48B9-B013-DFA9DEABFD33}" type="pres">
      <dgm:prSet presAssocID="{ECAF3256-6D0B-446C-B32A-758227F18410}" presName="horzThree" presStyleCnt="0"/>
      <dgm:spPr/>
    </dgm:pt>
    <dgm:pt modelId="{FB7C10E9-FA09-4A20-9C02-DFC2E368C272}" type="pres">
      <dgm:prSet presAssocID="{8E7C4DD3-5850-450D-B9DE-F8A865EF5A93}" presName="sibSpaceThree" presStyleCnt="0"/>
      <dgm:spPr/>
    </dgm:pt>
    <dgm:pt modelId="{A8AF2C90-EFEE-46DD-B447-3F683D17F798}" type="pres">
      <dgm:prSet presAssocID="{9ED9F6E0-F0EB-40CE-8F6A-DB241F70CF86}" presName="vertThree" presStyleCnt="0"/>
      <dgm:spPr/>
    </dgm:pt>
    <dgm:pt modelId="{43C27240-9F00-4D51-BBAF-7A9C5B680057}" type="pres">
      <dgm:prSet presAssocID="{9ED9F6E0-F0EB-40CE-8F6A-DB241F70CF86}" presName="txThree" presStyleLbl="node3" presStyleIdx="5" presStyleCnt="16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34AD40F2-A4B3-46A7-80A6-6D29FF6EC37F}" type="pres">
      <dgm:prSet presAssocID="{9ED9F6E0-F0EB-40CE-8F6A-DB241F70CF86}" presName="horzThree" presStyleCnt="0"/>
      <dgm:spPr/>
    </dgm:pt>
    <dgm:pt modelId="{78702A73-7467-40FA-A737-57653589288A}" type="pres">
      <dgm:prSet presAssocID="{716A99EA-11F1-4FFA-A349-6330692E551F}" presName="sibSpaceThree" presStyleCnt="0"/>
      <dgm:spPr/>
    </dgm:pt>
    <dgm:pt modelId="{0A1B331E-1C6D-4732-970F-351F83E71E9D}" type="pres">
      <dgm:prSet presAssocID="{E86F5A46-81DE-46ED-B816-8F971BB35A7D}" presName="vertThree" presStyleCnt="0"/>
      <dgm:spPr/>
    </dgm:pt>
    <dgm:pt modelId="{C3689194-5371-40A6-A1AE-B56EDF140CA2}" type="pres">
      <dgm:prSet presAssocID="{E86F5A46-81DE-46ED-B816-8F971BB35A7D}" presName="txThree" presStyleLbl="node3" presStyleIdx="6" presStyleCnt="16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E82B3DC9-2144-4B87-AC81-485E7D5418F3}" type="pres">
      <dgm:prSet presAssocID="{E86F5A46-81DE-46ED-B816-8F971BB35A7D}" presName="horzThree" presStyleCnt="0"/>
      <dgm:spPr/>
    </dgm:pt>
    <dgm:pt modelId="{35E4AB47-07FA-4BE4-A694-3025F790E3B7}" type="pres">
      <dgm:prSet presAssocID="{D0F6BEC5-9910-443C-9E4A-996DC57DA771}" presName="sibSpaceThree" presStyleCnt="0"/>
      <dgm:spPr/>
    </dgm:pt>
    <dgm:pt modelId="{BEB91BE5-B1E4-4464-89E7-D33480250983}" type="pres">
      <dgm:prSet presAssocID="{993F7FA8-F986-4836-9BC4-B73215E2A3E4}" presName="vertThree" presStyleCnt="0"/>
      <dgm:spPr/>
    </dgm:pt>
    <dgm:pt modelId="{9DB3067D-104E-4921-AB33-2B1053464DDC}" type="pres">
      <dgm:prSet presAssocID="{993F7FA8-F986-4836-9BC4-B73215E2A3E4}" presName="txThree" presStyleLbl="node3" presStyleIdx="7" presStyleCnt="16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19ECBCE4-B917-4D96-850D-1C2640449F0D}" type="pres">
      <dgm:prSet presAssocID="{993F7FA8-F986-4836-9BC4-B73215E2A3E4}" presName="horzThree" presStyleCnt="0"/>
      <dgm:spPr/>
    </dgm:pt>
    <dgm:pt modelId="{F9AABED5-34B8-4FC0-A292-BAC68F4D41CB}" type="pres">
      <dgm:prSet presAssocID="{D747F321-A6C4-42C7-9ACA-1D36A763974C}" presName="sibSpaceThree" presStyleCnt="0"/>
      <dgm:spPr/>
    </dgm:pt>
    <dgm:pt modelId="{D147E53B-6CD4-4CF7-A1D6-EF678A0A5038}" type="pres">
      <dgm:prSet presAssocID="{D886E9CD-3FEC-4B38-93D3-F8EF5AE70B8B}" presName="vertThree" presStyleCnt="0"/>
      <dgm:spPr/>
    </dgm:pt>
    <dgm:pt modelId="{AE49E35E-9955-4037-BBA8-45ECD29E2447}" type="pres">
      <dgm:prSet presAssocID="{D886E9CD-3FEC-4B38-93D3-F8EF5AE70B8B}" presName="txThree" presStyleLbl="node3" presStyleIdx="8" presStyleCnt="16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7A2474CE-06E1-4E23-AF1E-B7940266B4AA}" type="pres">
      <dgm:prSet presAssocID="{D886E9CD-3FEC-4B38-93D3-F8EF5AE70B8B}" presName="horzThree" presStyleCnt="0"/>
      <dgm:spPr/>
    </dgm:pt>
    <dgm:pt modelId="{0E165477-9714-4D10-80B5-425C6F38A878}" type="pres">
      <dgm:prSet presAssocID="{2765D9AE-5467-4439-AA55-5466DA741CB8}" presName="sibSpaceThree" presStyleCnt="0"/>
      <dgm:spPr/>
    </dgm:pt>
    <dgm:pt modelId="{C9B5AB8D-082A-4715-943A-FDA8B3131DF6}" type="pres">
      <dgm:prSet presAssocID="{7DDD4BDA-8846-4FAA-9DBB-54F709AF824B}" presName="vertThree" presStyleCnt="0"/>
      <dgm:spPr/>
    </dgm:pt>
    <dgm:pt modelId="{80578116-151D-4CA8-8E07-4F13973E2C5D}" type="pres">
      <dgm:prSet presAssocID="{7DDD4BDA-8846-4FAA-9DBB-54F709AF824B}" presName="txThree" presStyleLbl="node3" presStyleIdx="9" presStyleCnt="16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A8C62673-0399-4800-9814-E17BD4946D76}" type="pres">
      <dgm:prSet presAssocID="{7DDD4BDA-8846-4FAA-9DBB-54F709AF824B}" presName="horzThree" presStyleCnt="0"/>
      <dgm:spPr/>
    </dgm:pt>
    <dgm:pt modelId="{812F0DEA-7319-4720-A4F5-5DA791DE880F}" type="pres">
      <dgm:prSet presAssocID="{0531CDF6-EAD7-4653-8327-13925BED3C37}" presName="sibSpaceThree" presStyleCnt="0"/>
      <dgm:spPr/>
    </dgm:pt>
    <dgm:pt modelId="{3FFB8692-E333-4F36-B921-B19AFA274D44}" type="pres">
      <dgm:prSet presAssocID="{D9CD8484-7D5A-40A7-BD62-1693E5383972}" presName="vertThree" presStyleCnt="0"/>
      <dgm:spPr/>
    </dgm:pt>
    <dgm:pt modelId="{DA6A4322-684E-44C1-9CD8-B9092764182E}" type="pres">
      <dgm:prSet presAssocID="{D9CD8484-7D5A-40A7-BD62-1693E5383972}" presName="txThree" presStyleLbl="node3" presStyleIdx="10" presStyleCnt="16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2EDBFF6F-457F-417C-B1BA-2EF6D05F8A79}" type="pres">
      <dgm:prSet presAssocID="{D9CD8484-7D5A-40A7-BD62-1693E5383972}" presName="horzThree" presStyleCnt="0"/>
      <dgm:spPr/>
    </dgm:pt>
    <dgm:pt modelId="{035719B5-4E51-4201-B103-FBAA9D4C8E76}" type="pres">
      <dgm:prSet presAssocID="{84EC8B3A-237B-4DD0-84C1-BEE31856ACFD}" presName="sibSpaceThree" presStyleCnt="0"/>
      <dgm:spPr/>
    </dgm:pt>
    <dgm:pt modelId="{DC3FA886-CA9B-41D4-9FE6-CB425D4F59BC}" type="pres">
      <dgm:prSet presAssocID="{638EA990-E356-4E5B-BA0F-EFC51A57E6C3}" presName="vertThree" presStyleCnt="0"/>
      <dgm:spPr/>
    </dgm:pt>
    <dgm:pt modelId="{D130544F-4F5A-4D60-883C-0CDDB8679FC4}" type="pres">
      <dgm:prSet presAssocID="{638EA990-E356-4E5B-BA0F-EFC51A57E6C3}" presName="txThree" presStyleLbl="node3" presStyleIdx="11" presStyleCnt="16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E590F46E-072C-454D-B7D4-71BD5C986B63}" type="pres">
      <dgm:prSet presAssocID="{638EA990-E356-4E5B-BA0F-EFC51A57E6C3}" presName="horzThree" presStyleCnt="0"/>
      <dgm:spPr/>
    </dgm:pt>
    <dgm:pt modelId="{8344B4AA-A8D8-4BE1-9612-3DEC606DCAA5}" type="pres">
      <dgm:prSet presAssocID="{6D54327B-A907-425D-B29B-44C4A6D70504}" presName="sibSpaceThree" presStyleCnt="0"/>
      <dgm:spPr/>
    </dgm:pt>
    <dgm:pt modelId="{5AA0F8D0-D9F1-425A-9117-86552D2632A2}" type="pres">
      <dgm:prSet presAssocID="{527B5A17-570F-4EE4-83BA-037EC3B71925}" presName="vertThree" presStyleCnt="0"/>
      <dgm:spPr/>
    </dgm:pt>
    <dgm:pt modelId="{D8744BAB-B8E5-4C12-8095-ACC8525A582E}" type="pres">
      <dgm:prSet presAssocID="{527B5A17-570F-4EE4-83BA-037EC3B71925}" presName="txThree" presStyleLbl="node3" presStyleIdx="12" presStyleCnt="16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49D23E4B-BCC3-4E26-9303-A834B9DD603F}" type="pres">
      <dgm:prSet presAssocID="{527B5A17-570F-4EE4-83BA-037EC3B71925}" presName="horzThree" presStyleCnt="0"/>
      <dgm:spPr/>
    </dgm:pt>
    <dgm:pt modelId="{62A9F075-44F1-43BC-AE13-30124F39A640}" type="pres">
      <dgm:prSet presAssocID="{174A9F45-AD61-48CD-A5F6-536441FAF8A1}" presName="sibSpaceThree" presStyleCnt="0"/>
      <dgm:spPr/>
    </dgm:pt>
    <dgm:pt modelId="{24467BDD-9CCC-4C16-B531-C330AF9F131E}" type="pres">
      <dgm:prSet presAssocID="{1B20DD58-7E63-419A-8968-8834D34002C5}" presName="vertThree" presStyleCnt="0"/>
      <dgm:spPr/>
    </dgm:pt>
    <dgm:pt modelId="{1871D7F9-905C-4356-8B9D-54E67B5F4491}" type="pres">
      <dgm:prSet presAssocID="{1B20DD58-7E63-419A-8968-8834D34002C5}" presName="txThree" presStyleLbl="node3" presStyleIdx="13" presStyleCnt="16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FE796E02-FDFE-4315-89F4-2836E1F6881E}" type="pres">
      <dgm:prSet presAssocID="{1B20DD58-7E63-419A-8968-8834D34002C5}" presName="horzThree" presStyleCnt="0"/>
      <dgm:spPr/>
    </dgm:pt>
    <dgm:pt modelId="{B9FD53C6-6551-4E21-8788-0B778B58CF2F}" type="pres">
      <dgm:prSet presAssocID="{4558C4A7-B772-4CDD-9EBA-556F5FA22636}" presName="sibSpaceThree" presStyleCnt="0"/>
      <dgm:spPr/>
    </dgm:pt>
    <dgm:pt modelId="{9D7E2D7E-808D-4004-9EF3-53068326313C}" type="pres">
      <dgm:prSet presAssocID="{9E8EAC3F-7C51-45FA-B2D8-4A576F79BE34}" presName="vertThree" presStyleCnt="0"/>
      <dgm:spPr/>
    </dgm:pt>
    <dgm:pt modelId="{0CF33E51-88B2-454A-97B1-36EF961D6970}" type="pres">
      <dgm:prSet presAssocID="{9E8EAC3F-7C51-45FA-B2D8-4A576F79BE34}" presName="txThree" presStyleLbl="node3" presStyleIdx="14" presStyleCnt="16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F149F148-A806-4CCC-B11C-D21F554D1011}" type="pres">
      <dgm:prSet presAssocID="{9E8EAC3F-7C51-45FA-B2D8-4A576F79BE34}" presName="horzThree" presStyleCnt="0"/>
      <dgm:spPr/>
    </dgm:pt>
    <dgm:pt modelId="{ACF74903-658E-493F-8F1A-2F50D1B787EB}" type="pres">
      <dgm:prSet presAssocID="{26BA68DC-6B15-4BAE-9A17-CEAE6F6AA7F7}" presName="sibSpaceThree" presStyleCnt="0"/>
      <dgm:spPr/>
    </dgm:pt>
    <dgm:pt modelId="{C862CA0A-165B-445A-A387-1C231E8E7266}" type="pres">
      <dgm:prSet presAssocID="{59D24DDF-6D7C-4667-81AB-298AED2D4EBF}" presName="vertThree" presStyleCnt="0"/>
      <dgm:spPr/>
    </dgm:pt>
    <dgm:pt modelId="{34D010B4-8C8B-4269-A1E6-650C9537235F}" type="pres">
      <dgm:prSet presAssocID="{59D24DDF-6D7C-4667-81AB-298AED2D4EBF}" presName="txThree" presStyleLbl="node3" presStyleIdx="15" presStyleCnt="16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E5BB322C-B29E-4FB2-8866-7F7DA67C2355}" type="pres">
      <dgm:prSet presAssocID="{59D24DDF-6D7C-4667-81AB-298AED2D4EBF}" presName="horzThree" presStyleCnt="0"/>
      <dgm:spPr/>
    </dgm:pt>
  </dgm:ptLst>
  <dgm:cxnLst>
    <dgm:cxn modelId="{9A419F3F-4383-40B9-B5B9-3A58C73806A0}" type="presOf" srcId="{638EA990-E356-4E5B-BA0F-EFC51A57E6C3}" destId="{D130544F-4F5A-4D60-883C-0CDDB8679FC4}" srcOrd="0" destOrd="0" presId="urn:microsoft.com/office/officeart/2005/8/layout/hierarchy4"/>
    <dgm:cxn modelId="{33E47B53-7775-406C-872B-AFC693322A12}" type="presOf" srcId="{22EFCBCD-07DA-4D47-8E12-E4C6B3CC03AC}" destId="{B8289FC2-D5C3-4368-819F-A880130AAC37}" srcOrd="0" destOrd="0" presId="urn:microsoft.com/office/officeart/2005/8/layout/hierarchy4"/>
    <dgm:cxn modelId="{637C105C-0A3D-4541-8952-33142DD60302}" srcId="{1EF02EB9-174E-4FF2-A3CA-211887E2E61B}" destId="{22EFCBCD-07DA-4D47-8E12-E4C6B3CC03AC}" srcOrd="2" destOrd="0" parTransId="{DA0D9EAF-E796-45D7-90C1-64128E1587A2}" sibTransId="{F5D00D39-7962-4C2D-A2C1-0E2ADCD39724}"/>
    <dgm:cxn modelId="{47D500E4-4CA2-4269-981C-54CB5484DABB}" type="presOf" srcId="{D886E9CD-3FEC-4B38-93D3-F8EF5AE70B8B}" destId="{AE49E35E-9955-4037-BBA8-45ECD29E2447}" srcOrd="0" destOrd="0" presId="urn:microsoft.com/office/officeart/2005/8/layout/hierarchy4"/>
    <dgm:cxn modelId="{91B4C3E7-84CD-4E92-91BA-39AF24A72BD9}" srcId="{607913E3-86C2-41BC-8553-C7C1B11DFCDE}" destId="{D9CD8484-7D5A-40A7-BD62-1693E5383972}" srcOrd="6" destOrd="0" parTransId="{DCC92F90-4FB0-45B7-A5AC-FD35F4F4F44F}" sibTransId="{84EC8B3A-237B-4DD0-84C1-BEE31856ACFD}"/>
    <dgm:cxn modelId="{69975A5C-4424-4E20-A15F-1D57A7A08E22}" srcId="{607913E3-86C2-41BC-8553-C7C1B11DFCDE}" destId="{9E8EAC3F-7C51-45FA-B2D8-4A576F79BE34}" srcOrd="10" destOrd="0" parTransId="{65D6DBF1-C6DA-49D3-822C-E8BA5A748BFF}" sibTransId="{26BA68DC-6B15-4BAE-9A17-CEAE6F6AA7F7}"/>
    <dgm:cxn modelId="{CC4568CF-34F8-45BA-B36F-923EE48F1FFB}" srcId="{607913E3-86C2-41BC-8553-C7C1B11DFCDE}" destId="{527B5A17-570F-4EE4-83BA-037EC3B71925}" srcOrd="8" destOrd="0" parTransId="{CE732429-5DEF-4DFE-8634-727D41A91155}" sibTransId="{174A9F45-AD61-48CD-A5F6-536441FAF8A1}"/>
    <dgm:cxn modelId="{576FB59C-65F3-4E86-8EB7-F0C8521846B0}" type="presOf" srcId="{9ED9F6E0-F0EB-40CE-8F6A-DB241F70CF86}" destId="{43C27240-9F00-4D51-BBAF-7A9C5B680057}" srcOrd="0" destOrd="0" presId="urn:microsoft.com/office/officeart/2005/8/layout/hierarchy4"/>
    <dgm:cxn modelId="{97ED4364-248F-49D7-B71C-8240476AF1B5}" type="presOf" srcId="{59D24DDF-6D7C-4667-81AB-298AED2D4EBF}" destId="{34D010B4-8C8B-4269-A1E6-650C9537235F}" srcOrd="0" destOrd="0" presId="urn:microsoft.com/office/officeart/2005/8/layout/hierarchy4"/>
    <dgm:cxn modelId="{28005691-8075-4A62-94E8-89AD60A596FC}" type="presOf" srcId="{D9CD8484-7D5A-40A7-BD62-1693E5383972}" destId="{DA6A4322-684E-44C1-9CD8-B9092764182E}" srcOrd="0" destOrd="0" presId="urn:microsoft.com/office/officeart/2005/8/layout/hierarchy4"/>
    <dgm:cxn modelId="{F5D98243-1768-44E0-837C-15FBF48AAEA8}" srcId="{EA352087-D3EE-4B98-ACA6-F0CAD0C810C4}" destId="{607913E3-86C2-41BC-8553-C7C1B11DFCDE}" srcOrd="1" destOrd="0" parTransId="{C111AFD0-9372-40E7-8C4F-24E713AA6D20}" sibTransId="{C9B5BAE6-7123-413B-934E-B9BE5AB97CDF}"/>
    <dgm:cxn modelId="{98A84D31-F8F0-4E40-9FF9-133584EE7A8F}" srcId="{607913E3-86C2-41BC-8553-C7C1B11DFCDE}" destId="{9ED9F6E0-F0EB-40CE-8F6A-DB241F70CF86}" srcOrd="1" destOrd="0" parTransId="{FA7D4BB5-53CC-4A28-BD36-95F8D99D35A9}" sibTransId="{716A99EA-11F1-4FFA-A349-6330692E551F}"/>
    <dgm:cxn modelId="{F1086B7B-E6A9-46DD-A14D-F67BB5CC65D6}" type="presOf" srcId="{993F7FA8-F986-4836-9BC4-B73215E2A3E4}" destId="{9DB3067D-104E-4921-AB33-2B1053464DDC}" srcOrd="0" destOrd="0" presId="urn:microsoft.com/office/officeart/2005/8/layout/hierarchy4"/>
    <dgm:cxn modelId="{D81D3036-2E52-473F-9F39-4E465C033127}" srcId="{607913E3-86C2-41BC-8553-C7C1B11DFCDE}" destId="{7DDD4BDA-8846-4FAA-9DBB-54F709AF824B}" srcOrd="5" destOrd="0" parTransId="{8AFAD234-41B5-4564-B0E6-FC4C52428592}" sibTransId="{0531CDF6-EAD7-4653-8327-13925BED3C37}"/>
    <dgm:cxn modelId="{11AB9AE6-A7D0-4C9C-A7CC-C4F184F0B92B}" type="presOf" srcId="{ECAF3256-6D0B-446C-B32A-758227F18410}" destId="{C1CEC8A7-435F-449F-A37F-8E23CC6F7AD1}" srcOrd="0" destOrd="0" presId="urn:microsoft.com/office/officeart/2005/8/layout/hierarchy4"/>
    <dgm:cxn modelId="{744F760E-47CB-4992-B84E-45746AACC4A5}" srcId="{BFE1F697-169D-4E6D-AFA4-A4610A321793}" destId="{EA352087-D3EE-4B98-ACA6-F0CAD0C810C4}" srcOrd="0" destOrd="0" parTransId="{6BCB2ADD-5387-4A58-ABDF-D2A2E3F0A073}" sibTransId="{3433DA74-A8E2-49CA-9590-E3214AA8848C}"/>
    <dgm:cxn modelId="{94BE6E68-8EEA-4503-A355-2C49CB9CD228}" srcId="{607913E3-86C2-41BC-8553-C7C1B11DFCDE}" destId="{D886E9CD-3FEC-4B38-93D3-F8EF5AE70B8B}" srcOrd="4" destOrd="0" parTransId="{DBDD9319-EE12-4747-86BF-E06A16A3CA71}" sibTransId="{2765D9AE-5467-4439-AA55-5466DA741CB8}"/>
    <dgm:cxn modelId="{AB690B67-555C-46A8-8143-348BB1166A6E}" type="presOf" srcId="{1EF02EB9-174E-4FF2-A3CA-211887E2E61B}" destId="{6409C907-0F01-4869-8A5B-C5C5034C2CAE}" srcOrd="0" destOrd="0" presId="urn:microsoft.com/office/officeart/2005/8/layout/hierarchy4"/>
    <dgm:cxn modelId="{1159A045-1AE0-4D94-911E-73643588AAD4}" type="presOf" srcId="{527B5A17-570F-4EE4-83BA-037EC3B71925}" destId="{D8744BAB-B8E5-4C12-8095-ACC8525A582E}" srcOrd="0" destOrd="0" presId="urn:microsoft.com/office/officeart/2005/8/layout/hierarchy4"/>
    <dgm:cxn modelId="{0565939C-6183-4467-94EE-84E007365EFC}" type="presOf" srcId="{7DDD4BDA-8846-4FAA-9DBB-54F709AF824B}" destId="{80578116-151D-4CA8-8E07-4F13973E2C5D}" srcOrd="0" destOrd="0" presId="urn:microsoft.com/office/officeart/2005/8/layout/hierarchy4"/>
    <dgm:cxn modelId="{ADD3A37F-1452-4AFA-B13F-C5C5214D8EB1}" srcId="{607913E3-86C2-41BC-8553-C7C1B11DFCDE}" destId="{ECAF3256-6D0B-446C-B32A-758227F18410}" srcOrd="0" destOrd="0" parTransId="{E12DF7A7-FC17-46C1-943C-1324B266FD01}" sibTransId="{8E7C4DD3-5850-450D-B9DE-F8A865EF5A93}"/>
    <dgm:cxn modelId="{303F6E50-A4DE-4596-85FE-42B1655E0FFD}" type="presOf" srcId="{EA352087-D3EE-4B98-ACA6-F0CAD0C810C4}" destId="{CFAB14DC-1ADB-4696-B553-13BE84A1B60A}" srcOrd="0" destOrd="0" presId="urn:microsoft.com/office/officeart/2005/8/layout/hierarchy4"/>
    <dgm:cxn modelId="{25DBF3C2-70E4-4F48-8610-D38A3932DA2C}" srcId="{607913E3-86C2-41BC-8553-C7C1B11DFCDE}" destId="{E86F5A46-81DE-46ED-B816-8F971BB35A7D}" srcOrd="2" destOrd="0" parTransId="{7546BDA5-22D8-43BE-9AF2-FDBFA4872BB4}" sibTransId="{D0F6BEC5-9910-443C-9E4A-996DC57DA771}"/>
    <dgm:cxn modelId="{F4325009-2D81-4579-B761-31047C5FD167}" srcId="{607913E3-86C2-41BC-8553-C7C1B11DFCDE}" destId="{1B20DD58-7E63-419A-8968-8834D34002C5}" srcOrd="9" destOrd="0" parTransId="{E3509AA1-6818-4FF8-BB2D-44361E9F05DC}" sibTransId="{4558C4A7-B772-4CDD-9EBA-556F5FA22636}"/>
    <dgm:cxn modelId="{F054BCA3-70E2-4596-8100-CB3B02510C89}" type="presOf" srcId="{1B20DD58-7E63-419A-8968-8834D34002C5}" destId="{1871D7F9-905C-4356-8B9D-54E67B5F4491}" srcOrd="0" destOrd="0" presId="urn:microsoft.com/office/officeart/2005/8/layout/hierarchy4"/>
    <dgm:cxn modelId="{A8B27957-1B08-406E-8155-E2FC8FE271BA}" type="presOf" srcId="{EB5AF0C2-B580-4232-91EF-A9E8B1DC2DD1}" destId="{D3FF6BCF-1B42-4F76-BE78-053884EF3406}" srcOrd="0" destOrd="0" presId="urn:microsoft.com/office/officeart/2005/8/layout/hierarchy4"/>
    <dgm:cxn modelId="{C938E069-4B3B-4BAE-9DC2-F3A6ABB64ECC}" srcId="{607913E3-86C2-41BC-8553-C7C1B11DFCDE}" destId="{59D24DDF-6D7C-4667-81AB-298AED2D4EBF}" srcOrd="11" destOrd="0" parTransId="{F3680B25-5F39-450B-A4CC-4F21E4D80F72}" sibTransId="{435FEEEB-1CA6-49CB-B5F9-888F0026B602}"/>
    <dgm:cxn modelId="{BAC1EE9E-4E51-4678-A224-27B3579ACA78}" srcId="{1EF02EB9-174E-4FF2-A3CA-211887E2E61B}" destId="{1EC98CA5-C602-486D-A361-A489660F0FE6}" srcOrd="1" destOrd="0" parTransId="{6F684480-EB2C-498B-A872-8469C0182F4D}" sibTransId="{B04E2100-A968-49CA-B3BD-0CB394568388}"/>
    <dgm:cxn modelId="{2600D15A-25D2-41AC-84B9-C5ECE3835C35}" type="presOf" srcId="{1EC98CA5-C602-486D-A361-A489660F0FE6}" destId="{C96CFD22-A6DE-4B2C-97C5-FF3B0C565F1F}" srcOrd="0" destOrd="0" presId="urn:microsoft.com/office/officeart/2005/8/layout/hierarchy4"/>
    <dgm:cxn modelId="{3D338998-79ED-4C54-BDA5-FFAF4DF8FF57}" type="presOf" srcId="{AED604B6-F1D5-4549-9C0B-0B371C5DBD14}" destId="{623819C5-C800-4E4F-A62C-B387FF3EC0C9}" srcOrd="0" destOrd="0" presId="urn:microsoft.com/office/officeart/2005/8/layout/hierarchy4"/>
    <dgm:cxn modelId="{61F06676-3620-4C58-B4F7-05EEAC919549}" type="presOf" srcId="{BFE1F697-169D-4E6D-AFA4-A4610A321793}" destId="{5DF676BA-C103-46D2-998B-C36C5CC631AD}" srcOrd="0" destOrd="0" presId="urn:microsoft.com/office/officeart/2005/8/layout/hierarchy4"/>
    <dgm:cxn modelId="{DA337D9D-6F16-4CE3-B85E-56395539C35A}" srcId="{607913E3-86C2-41BC-8553-C7C1B11DFCDE}" destId="{638EA990-E356-4E5B-BA0F-EFC51A57E6C3}" srcOrd="7" destOrd="0" parTransId="{77824CA2-BCC6-4DA2-A688-CFA85768E6A3}" sibTransId="{6D54327B-A907-425D-B29B-44C4A6D70504}"/>
    <dgm:cxn modelId="{DCCB88F7-E33A-4697-850A-29556A111C59}" type="presOf" srcId="{9E8EAC3F-7C51-45FA-B2D8-4A576F79BE34}" destId="{0CF33E51-88B2-454A-97B1-36EF961D6970}" srcOrd="0" destOrd="0" presId="urn:microsoft.com/office/officeart/2005/8/layout/hierarchy4"/>
    <dgm:cxn modelId="{5C471BB8-D0ED-4475-A084-EFDA6D508B49}" srcId="{EA352087-D3EE-4B98-ACA6-F0CAD0C810C4}" destId="{1EF02EB9-174E-4FF2-A3CA-211887E2E61B}" srcOrd="0" destOrd="0" parTransId="{61A82D2D-C8E0-46C8-8171-8BAC82EFB533}" sibTransId="{C43686B1-8CEE-4A7C-864A-A214767E342C}"/>
    <dgm:cxn modelId="{BEE1C0B0-53F3-4BED-BC4F-AE93CB6DBA15}" srcId="{607913E3-86C2-41BC-8553-C7C1B11DFCDE}" destId="{993F7FA8-F986-4836-9BC4-B73215E2A3E4}" srcOrd="3" destOrd="0" parTransId="{0B3FFEFD-4FAE-4388-8A11-11469D64B3C1}" sibTransId="{D747F321-A6C4-42C7-9ACA-1D36A763974C}"/>
    <dgm:cxn modelId="{0864DE0E-5840-4927-8C03-9466A4981563}" srcId="{1EF02EB9-174E-4FF2-A3CA-211887E2E61B}" destId="{AED604B6-F1D5-4549-9C0B-0B371C5DBD14}" srcOrd="3" destOrd="0" parTransId="{6D172BAA-6A94-46C3-AA82-46234E0843A6}" sibTransId="{EDF05FCB-221F-420D-AAA0-6E78B1C56E76}"/>
    <dgm:cxn modelId="{62E35A9E-44BE-4ABD-B303-A31419D64D31}" type="presOf" srcId="{E86F5A46-81DE-46ED-B816-8F971BB35A7D}" destId="{C3689194-5371-40A6-A1AE-B56EDF140CA2}" srcOrd="0" destOrd="0" presId="urn:microsoft.com/office/officeart/2005/8/layout/hierarchy4"/>
    <dgm:cxn modelId="{B2D675B5-C412-46ED-8947-001A03B568F5}" srcId="{1EF02EB9-174E-4FF2-A3CA-211887E2E61B}" destId="{EB5AF0C2-B580-4232-91EF-A9E8B1DC2DD1}" srcOrd="0" destOrd="0" parTransId="{473CFA22-AB84-4B3D-8E2A-AA3467D8F139}" sibTransId="{74DF09B3-B9E7-4DBC-89D4-0565F5A5FBE1}"/>
    <dgm:cxn modelId="{3730B466-4E87-4E8E-89A0-34C632410047}" type="presOf" srcId="{607913E3-86C2-41BC-8553-C7C1B11DFCDE}" destId="{B1A225DD-6621-4D5E-A0A4-079E0D37069B}" srcOrd="0" destOrd="0" presId="urn:microsoft.com/office/officeart/2005/8/layout/hierarchy4"/>
    <dgm:cxn modelId="{C147B50D-5AE6-491A-86A4-99B9A28EF0C9}" type="presParOf" srcId="{5DF676BA-C103-46D2-998B-C36C5CC631AD}" destId="{A9AFB316-FE52-4910-A13D-A9DBE2654E4C}" srcOrd="0" destOrd="0" presId="urn:microsoft.com/office/officeart/2005/8/layout/hierarchy4"/>
    <dgm:cxn modelId="{F5550E17-4386-46CA-B0BC-0F1754ED9500}" type="presParOf" srcId="{A9AFB316-FE52-4910-A13D-A9DBE2654E4C}" destId="{CFAB14DC-1ADB-4696-B553-13BE84A1B60A}" srcOrd="0" destOrd="0" presId="urn:microsoft.com/office/officeart/2005/8/layout/hierarchy4"/>
    <dgm:cxn modelId="{82531955-F6F9-47F3-83A0-AF4705C7C799}" type="presParOf" srcId="{A9AFB316-FE52-4910-A13D-A9DBE2654E4C}" destId="{EAFA5016-87C5-43AD-B30E-956D5AD8EF96}" srcOrd="1" destOrd="0" presId="urn:microsoft.com/office/officeart/2005/8/layout/hierarchy4"/>
    <dgm:cxn modelId="{9330FABF-9DBC-40C0-8637-66A6443CC57E}" type="presParOf" srcId="{A9AFB316-FE52-4910-A13D-A9DBE2654E4C}" destId="{46F87D36-28E7-4324-9C3E-E1CD1D68A152}" srcOrd="2" destOrd="0" presId="urn:microsoft.com/office/officeart/2005/8/layout/hierarchy4"/>
    <dgm:cxn modelId="{553A43DF-E66B-4D99-8EE2-BB13F291B11A}" type="presParOf" srcId="{46F87D36-28E7-4324-9C3E-E1CD1D68A152}" destId="{ED8033CA-4BAF-40ED-9190-0BB7FF9C4FB4}" srcOrd="0" destOrd="0" presId="urn:microsoft.com/office/officeart/2005/8/layout/hierarchy4"/>
    <dgm:cxn modelId="{0FDC95B7-E6B9-4FFA-B877-B8C5B65E840A}" type="presParOf" srcId="{ED8033CA-4BAF-40ED-9190-0BB7FF9C4FB4}" destId="{6409C907-0F01-4869-8A5B-C5C5034C2CAE}" srcOrd="0" destOrd="0" presId="urn:microsoft.com/office/officeart/2005/8/layout/hierarchy4"/>
    <dgm:cxn modelId="{51740552-C25C-4583-82F2-E6309B051D3E}" type="presParOf" srcId="{ED8033CA-4BAF-40ED-9190-0BB7FF9C4FB4}" destId="{96678095-6361-425E-A635-8A199C0F1E0F}" srcOrd="1" destOrd="0" presId="urn:microsoft.com/office/officeart/2005/8/layout/hierarchy4"/>
    <dgm:cxn modelId="{7C6F4A9C-E1F1-43D9-9045-C2ABD02F44EC}" type="presParOf" srcId="{ED8033CA-4BAF-40ED-9190-0BB7FF9C4FB4}" destId="{350BD01F-FF87-4F66-B33F-9DBC356E31F0}" srcOrd="2" destOrd="0" presId="urn:microsoft.com/office/officeart/2005/8/layout/hierarchy4"/>
    <dgm:cxn modelId="{63AD0110-12C1-42B7-AE2D-93BC60182E90}" type="presParOf" srcId="{350BD01F-FF87-4F66-B33F-9DBC356E31F0}" destId="{E728CDFD-A877-459C-9661-2B74FBAABCCF}" srcOrd="0" destOrd="0" presId="urn:microsoft.com/office/officeart/2005/8/layout/hierarchy4"/>
    <dgm:cxn modelId="{1840BACB-E2F7-4B45-B8C7-8D8656848396}" type="presParOf" srcId="{E728CDFD-A877-459C-9661-2B74FBAABCCF}" destId="{D3FF6BCF-1B42-4F76-BE78-053884EF3406}" srcOrd="0" destOrd="0" presId="urn:microsoft.com/office/officeart/2005/8/layout/hierarchy4"/>
    <dgm:cxn modelId="{B7ACA62B-161E-4AB9-9CF4-FB539DD52F4C}" type="presParOf" srcId="{E728CDFD-A877-459C-9661-2B74FBAABCCF}" destId="{2F4C3D01-4E5D-4BB5-A0DA-ED0981C79BA9}" srcOrd="1" destOrd="0" presId="urn:microsoft.com/office/officeart/2005/8/layout/hierarchy4"/>
    <dgm:cxn modelId="{F3F5C83E-4985-4432-A300-46783A881AA0}" type="presParOf" srcId="{350BD01F-FF87-4F66-B33F-9DBC356E31F0}" destId="{E29E932E-B2D0-4F71-B46C-A6A02F11931A}" srcOrd="1" destOrd="0" presId="urn:microsoft.com/office/officeart/2005/8/layout/hierarchy4"/>
    <dgm:cxn modelId="{5B8F7C06-2396-4177-A7A8-8CE8278EAA8C}" type="presParOf" srcId="{350BD01F-FF87-4F66-B33F-9DBC356E31F0}" destId="{362AB449-ECBC-43D6-BFC1-F697514B721D}" srcOrd="2" destOrd="0" presId="urn:microsoft.com/office/officeart/2005/8/layout/hierarchy4"/>
    <dgm:cxn modelId="{97FB09D3-602A-47B9-BFA8-21B901D6AC5A}" type="presParOf" srcId="{362AB449-ECBC-43D6-BFC1-F697514B721D}" destId="{C96CFD22-A6DE-4B2C-97C5-FF3B0C565F1F}" srcOrd="0" destOrd="0" presId="urn:microsoft.com/office/officeart/2005/8/layout/hierarchy4"/>
    <dgm:cxn modelId="{8C02DD02-8EF5-4617-AF91-9721720C79CE}" type="presParOf" srcId="{362AB449-ECBC-43D6-BFC1-F697514B721D}" destId="{F661D874-5223-4198-82A5-12D30272A89B}" srcOrd="1" destOrd="0" presId="urn:microsoft.com/office/officeart/2005/8/layout/hierarchy4"/>
    <dgm:cxn modelId="{3B86BD11-5E4A-43C6-980F-FA1F9D49CA3E}" type="presParOf" srcId="{350BD01F-FF87-4F66-B33F-9DBC356E31F0}" destId="{923B220C-481A-4F4C-9EFA-D42BE6F9C48A}" srcOrd="3" destOrd="0" presId="urn:microsoft.com/office/officeart/2005/8/layout/hierarchy4"/>
    <dgm:cxn modelId="{04FA4A74-408B-4402-A7C1-A29DE1B72D9C}" type="presParOf" srcId="{350BD01F-FF87-4F66-B33F-9DBC356E31F0}" destId="{E27A659B-5C57-41E0-B719-1A12B529E0A5}" srcOrd="4" destOrd="0" presId="urn:microsoft.com/office/officeart/2005/8/layout/hierarchy4"/>
    <dgm:cxn modelId="{D7117601-DA7A-466A-8E03-6AB3C64041A7}" type="presParOf" srcId="{E27A659B-5C57-41E0-B719-1A12B529E0A5}" destId="{B8289FC2-D5C3-4368-819F-A880130AAC37}" srcOrd="0" destOrd="0" presId="urn:microsoft.com/office/officeart/2005/8/layout/hierarchy4"/>
    <dgm:cxn modelId="{5EC9D5AF-EDB2-430E-B23F-7EC7BF00D82C}" type="presParOf" srcId="{E27A659B-5C57-41E0-B719-1A12B529E0A5}" destId="{B89014FB-8F48-44F8-AF71-0E29F6438F52}" srcOrd="1" destOrd="0" presId="urn:microsoft.com/office/officeart/2005/8/layout/hierarchy4"/>
    <dgm:cxn modelId="{7FB6E794-0CE2-45B4-8F89-F9ADB4D30999}" type="presParOf" srcId="{350BD01F-FF87-4F66-B33F-9DBC356E31F0}" destId="{613E16A0-0D25-4EC6-9C3A-644FACF8CCEE}" srcOrd="5" destOrd="0" presId="urn:microsoft.com/office/officeart/2005/8/layout/hierarchy4"/>
    <dgm:cxn modelId="{46C8F1D8-7ED1-4026-8469-36B5D6BE6AFB}" type="presParOf" srcId="{350BD01F-FF87-4F66-B33F-9DBC356E31F0}" destId="{523E19EC-F2CA-4438-A2F8-8DC3FA73D6A1}" srcOrd="6" destOrd="0" presId="urn:microsoft.com/office/officeart/2005/8/layout/hierarchy4"/>
    <dgm:cxn modelId="{BCAE45A2-B00F-4833-8027-827F5D6D4A26}" type="presParOf" srcId="{523E19EC-F2CA-4438-A2F8-8DC3FA73D6A1}" destId="{623819C5-C800-4E4F-A62C-B387FF3EC0C9}" srcOrd="0" destOrd="0" presId="urn:microsoft.com/office/officeart/2005/8/layout/hierarchy4"/>
    <dgm:cxn modelId="{741FE869-3256-4AA1-9CD4-83E4AD58B48D}" type="presParOf" srcId="{523E19EC-F2CA-4438-A2F8-8DC3FA73D6A1}" destId="{85EC8D1F-BF0B-4BE1-A62D-018034EAF87C}" srcOrd="1" destOrd="0" presId="urn:microsoft.com/office/officeart/2005/8/layout/hierarchy4"/>
    <dgm:cxn modelId="{500671DB-20AB-4549-B68E-F5B19A7A7333}" type="presParOf" srcId="{46F87D36-28E7-4324-9C3E-E1CD1D68A152}" destId="{C94F8F0E-6A1A-4505-A91C-93696C45C05D}" srcOrd="1" destOrd="0" presId="urn:microsoft.com/office/officeart/2005/8/layout/hierarchy4"/>
    <dgm:cxn modelId="{F14BCD6D-064F-490A-8DBB-1A3438EAD89D}" type="presParOf" srcId="{46F87D36-28E7-4324-9C3E-E1CD1D68A152}" destId="{84B1BA54-3F87-4F0F-8C96-C094693E5A7D}" srcOrd="2" destOrd="0" presId="urn:microsoft.com/office/officeart/2005/8/layout/hierarchy4"/>
    <dgm:cxn modelId="{5EB12F6B-36BF-4B4C-84FE-CB380DB75989}" type="presParOf" srcId="{84B1BA54-3F87-4F0F-8C96-C094693E5A7D}" destId="{B1A225DD-6621-4D5E-A0A4-079E0D37069B}" srcOrd="0" destOrd="0" presId="urn:microsoft.com/office/officeart/2005/8/layout/hierarchy4"/>
    <dgm:cxn modelId="{BC712D70-191D-47F1-9D87-E47E9A691BF6}" type="presParOf" srcId="{84B1BA54-3F87-4F0F-8C96-C094693E5A7D}" destId="{08A32CEA-FE62-48F9-AFEE-36FB43C467CB}" srcOrd="1" destOrd="0" presId="urn:microsoft.com/office/officeart/2005/8/layout/hierarchy4"/>
    <dgm:cxn modelId="{67A075CA-7FF8-43BC-9A7D-B449DE8563D4}" type="presParOf" srcId="{84B1BA54-3F87-4F0F-8C96-C094693E5A7D}" destId="{5C4001E3-DA45-47A8-9C1F-CC042ECF7F16}" srcOrd="2" destOrd="0" presId="urn:microsoft.com/office/officeart/2005/8/layout/hierarchy4"/>
    <dgm:cxn modelId="{84155CD4-A93E-42FC-84A9-9A1B2E170453}" type="presParOf" srcId="{5C4001E3-DA45-47A8-9C1F-CC042ECF7F16}" destId="{4CBCE225-D3A1-40A2-80D0-CF2075FB7B2B}" srcOrd="0" destOrd="0" presId="urn:microsoft.com/office/officeart/2005/8/layout/hierarchy4"/>
    <dgm:cxn modelId="{C49D5ED6-8D17-4E66-8323-F3F754E94AD2}" type="presParOf" srcId="{4CBCE225-D3A1-40A2-80D0-CF2075FB7B2B}" destId="{C1CEC8A7-435F-449F-A37F-8E23CC6F7AD1}" srcOrd="0" destOrd="0" presId="urn:microsoft.com/office/officeart/2005/8/layout/hierarchy4"/>
    <dgm:cxn modelId="{8B0428D1-3DDB-45A5-9F77-D3065718B6CC}" type="presParOf" srcId="{4CBCE225-D3A1-40A2-80D0-CF2075FB7B2B}" destId="{665FE3D1-796C-48B9-B013-DFA9DEABFD33}" srcOrd="1" destOrd="0" presId="urn:microsoft.com/office/officeart/2005/8/layout/hierarchy4"/>
    <dgm:cxn modelId="{5F3B10AE-8F75-43E9-9C3A-492F89140037}" type="presParOf" srcId="{5C4001E3-DA45-47A8-9C1F-CC042ECF7F16}" destId="{FB7C10E9-FA09-4A20-9C02-DFC2E368C272}" srcOrd="1" destOrd="0" presId="urn:microsoft.com/office/officeart/2005/8/layout/hierarchy4"/>
    <dgm:cxn modelId="{984E1BB2-C1BE-42FC-B3BC-1FC173D69446}" type="presParOf" srcId="{5C4001E3-DA45-47A8-9C1F-CC042ECF7F16}" destId="{A8AF2C90-EFEE-46DD-B447-3F683D17F798}" srcOrd="2" destOrd="0" presId="urn:microsoft.com/office/officeart/2005/8/layout/hierarchy4"/>
    <dgm:cxn modelId="{0807DA01-B80F-46B5-8228-625B66405473}" type="presParOf" srcId="{A8AF2C90-EFEE-46DD-B447-3F683D17F798}" destId="{43C27240-9F00-4D51-BBAF-7A9C5B680057}" srcOrd="0" destOrd="0" presId="urn:microsoft.com/office/officeart/2005/8/layout/hierarchy4"/>
    <dgm:cxn modelId="{AC0EC0DE-AD57-4363-8C8E-232BEA1F137F}" type="presParOf" srcId="{A8AF2C90-EFEE-46DD-B447-3F683D17F798}" destId="{34AD40F2-A4B3-46A7-80A6-6D29FF6EC37F}" srcOrd="1" destOrd="0" presId="urn:microsoft.com/office/officeart/2005/8/layout/hierarchy4"/>
    <dgm:cxn modelId="{12D11028-1467-4D96-AAA0-84986550647B}" type="presParOf" srcId="{5C4001E3-DA45-47A8-9C1F-CC042ECF7F16}" destId="{78702A73-7467-40FA-A737-57653589288A}" srcOrd="3" destOrd="0" presId="urn:microsoft.com/office/officeart/2005/8/layout/hierarchy4"/>
    <dgm:cxn modelId="{05388AA7-112F-4A2A-AD04-E6A37F0DAEA9}" type="presParOf" srcId="{5C4001E3-DA45-47A8-9C1F-CC042ECF7F16}" destId="{0A1B331E-1C6D-4732-970F-351F83E71E9D}" srcOrd="4" destOrd="0" presId="urn:microsoft.com/office/officeart/2005/8/layout/hierarchy4"/>
    <dgm:cxn modelId="{3C750187-E706-495B-A5B7-53B5BD42A991}" type="presParOf" srcId="{0A1B331E-1C6D-4732-970F-351F83E71E9D}" destId="{C3689194-5371-40A6-A1AE-B56EDF140CA2}" srcOrd="0" destOrd="0" presId="urn:microsoft.com/office/officeart/2005/8/layout/hierarchy4"/>
    <dgm:cxn modelId="{7D06E355-923C-41B8-BE12-1DA0ACE28DC6}" type="presParOf" srcId="{0A1B331E-1C6D-4732-970F-351F83E71E9D}" destId="{E82B3DC9-2144-4B87-AC81-485E7D5418F3}" srcOrd="1" destOrd="0" presId="urn:microsoft.com/office/officeart/2005/8/layout/hierarchy4"/>
    <dgm:cxn modelId="{F41C9748-11DD-4894-9DD6-EE2AD059BC5B}" type="presParOf" srcId="{5C4001E3-DA45-47A8-9C1F-CC042ECF7F16}" destId="{35E4AB47-07FA-4BE4-A694-3025F790E3B7}" srcOrd="5" destOrd="0" presId="urn:microsoft.com/office/officeart/2005/8/layout/hierarchy4"/>
    <dgm:cxn modelId="{BE58130C-489F-4491-9A49-83126026DFA8}" type="presParOf" srcId="{5C4001E3-DA45-47A8-9C1F-CC042ECF7F16}" destId="{BEB91BE5-B1E4-4464-89E7-D33480250983}" srcOrd="6" destOrd="0" presId="urn:microsoft.com/office/officeart/2005/8/layout/hierarchy4"/>
    <dgm:cxn modelId="{7CC3C2E3-FB87-43DA-B566-4F2E425DFB5D}" type="presParOf" srcId="{BEB91BE5-B1E4-4464-89E7-D33480250983}" destId="{9DB3067D-104E-4921-AB33-2B1053464DDC}" srcOrd="0" destOrd="0" presId="urn:microsoft.com/office/officeart/2005/8/layout/hierarchy4"/>
    <dgm:cxn modelId="{1EE21416-7245-4AC2-8946-6DD795900189}" type="presParOf" srcId="{BEB91BE5-B1E4-4464-89E7-D33480250983}" destId="{19ECBCE4-B917-4D96-850D-1C2640449F0D}" srcOrd="1" destOrd="0" presId="urn:microsoft.com/office/officeart/2005/8/layout/hierarchy4"/>
    <dgm:cxn modelId="{04E76D06-B3FA-4011-9F06-DCDA56C9F3E2}" type="presParOf" srcId="{5C4001E3-DA45-47A8-9C1F-CC042ECF7F16}" destId="{F9AABED5-34B8-4FC0-A292-BAC68F4D41CB}" srcOrd="7" destOrd="0" presId="urn:microsoft.com/office/officeart/2005/8/layout/hierarchy4"/>
    <dgm:cxn modelId="{FBF57A46-7973-4476-8832-1EB92F892606}" type="presParOf" srcId="{5C4001E3-DA45-47A8-9C1F-CC042ECF7F16}" destId="{D147E53B-6CD4-4CF7-A1D6-EF678A0A5038}" srcOrd="8" destOrd="0" presId="urn:microsoft.com/office/officeart/2005/8/layout/hierarchy4"/>
    <dgm:cxn modelId="{3F9C6E5D-FF8C-4FA1-A097-9CF7CF3480D7}" type="presParOf" srcId="{D147E53B-6CD4-4CF7-A1D6-EF678A0A5038}" destId="{AE49E35E-9955-4037-BBA8-45ECD29E2447}" srcOrd="0" destOrd="0" presId="urn:microsoft.com/office/officeart/2005/8/layout/hierarchy4"/>
    <dgm:cxn modelId="{A3CD0C4D-5A7B-4A08-A9C0-26843F1D8DA6}" type="presParOf" srcId="{D147E53B-6CD4-4CF7-A1D6-EF678A0A5038}" destId="{7A2474CE-06E1-4E23-AF1E-B7940266B4AA}" srcOrd="1" destOrd="0" presId="urn:microsoft.com/office/officeart/2005/8/layout/hierarchy4"/>
    <dgm:cxn modelId="{6901FA7C-19EE-49C6-B308-D3289CA94378}" type="presParOf" srcId="{5C4001E3-DA45-47A8-9C1F-CC042ECF7F16}" destId="{0E165477-9714-4D10-80B5-425C6F38A878}" srcOrd="9" destOrd="0" presId="urn:microsoft.com/office/officeart/2005/8/layout/hierarchy4"/>
    <dgm:cxn modelId="{9F4E407C-1CB4-436C-8A7D-A6C237B176DC}" type="presParOf" srcId="{5C4001E3-DA45-47A8-9C1F-CC042ECF7F16}" destId="{C9B5AB8D-082A-4715-943A-FDA8B3131DF6}" srcOrd="10" destOrd="0" presId="urn:microsoft.com/office/officeart/2005/8/layout/hierarchy4"/>
    <dgm:cxn modelId="{B5682424-8637-400B-BAEA-D3AC26ECB2AE}" type="presParOf" srcId="{C9B5AB8D-082A-4715-943A-FDA8B3131DF6}" destId="{80578116-151D-4CA8-8E07-4F13973E2C5D}" srcOrd="0" destOrd="0" presId="urn:microsoft.com/office/officeart/2005/8/layout/hierarchy4"/>
    <dgm:cxn modelId="{F55CBC05-FEB8-45BD-8A93-1218230D4AA3}" type="presParOf" srcId="{C9B5AB8D-082A-4715-943A-FDA8B3131DF6}" destId="{A8C62673-0399-4800-9814-E17BD4946D76}" srcOrd="1" destOrd="0" presId="urn:microsoft.com/office/officeart/2005/8/layout/hierarchy4"/>
    <dgm:cxn modelId="{A3721D80-1EE2-4F39-9826-CB24100E08FF}" type="presParOf" srcId="{5C4001E3-DA45-47A8-9C1F-CC042ECF7F16}" destId="{812F0DEA-7319-4720-A4F5-5DA791DE880F}" srcOrd="11" destOrd="0" presId="urn:microsoft.com/office/officeart/2005/8/layout/hierarchy4"/>
    <dgm:cxn modelId="{32301081-3BB4-43FE-8E10-397B5F71B594}" type="presParOf" srcId="{5C4001E3-DA45-47A8-9C1F-CC042ECF7F16}" destId="{3FFB8692-E333-4F36-B921-B19AFA274D44}" srcOrd="12" destOrd="0" presId="urn:microsoft.com/office/officeart/2005/8/layout/hierarchy4"/>
    <dgm:cxn modelId="{5B0D2FF9-944D-465A-AC23-CDED33476E68}" type="presParOf" srcId="{3FFB8692-E333-4F36-B921-B19AFA274D44}" destId="{DA6A4322-684E-44C1-9CD8-B9092764182E}" srcOrd="0" destOrd="0" presId="urn:microsoft.com/office/officeart/2005/8/layout/hierarchy4"/>
    <dgm:cxn modelId="{D73B1AC5-49E6-482E-BF39-649201B7EC30}" type="presParOf" srcId="{3FFB8692-E333-4F36-B921-B19AFA274D44}" destId="{2EDBFF6F-457F-417C-B1BA-2EF6D05F8A79}" srcOrd="1" destOrd="0" presId="urn:microsoft.com/office/officeart/2005/8/layout/hierarchy4"/>
    <dgm:cxn modelId="{2A63EA8A-BFAE-42B7-9A62-71E1CC6DCC15}" type="presParOf" srcId="{5C4001E3-DA45-47A8-9C1F-CC042ECF7F16}" destId="{035719B5-4E51-4201-B103-FBAA9D4C8E76}" srcOrd="13" destOrd="0" presId="urn:microsoft.com/office/officeart/2005/8/layout/hierarchy4"/>
    <dgm:cxn modelId="{EF68CF4B-F25A-472F-96C5-2B8BDF3F2CF9}" type="presParOf" srcId="{5C4001E3-DA45-47A8-9C1F-CC042ECF7F16}" destId="{DC3FA886-CA9B-41D4-9FE6-CB425D4F59BC}" srcOrd="14" destOrd="0" presId="urn:microsoft.com/office/officeart/2005/8/layout/hierarchy4"/>
    <dgm:cxn modelId="{594C4423-A412-43A6-A735-7D3C8C264418}" type="presParOf" srcId="{DC3FA886-CA9B-41D4-9FE6-CB425D4F59BC}" destId="{D130544F-4F5A-4D60-883C-0CDDB8679FC4}" srcOrd="0" destOrd="0" presId="urn:microsoft.com/office/officeart/2005/8/layout/hierarchy4"/>
    <dgm:cxn modelId="{64E99B28-379A-4AB7-ABC3-3CC1E9C07C74}" type="presParOf" srcId="{DC3FA886-CA9B-41D4-9FE6-CB425D4F59BC}" destId="{E590F46E-072C-454D-B7D4-71BD5C986B63}" srcOrd="1" destOrd="0" presId="urn:microsoft.com/office/officeart/2005/8/layout/hierarchy4"/>
    <dgm:cxn modelId="{00ED2EE2-144B-4B35-B4A7-032502AAF136}" type="presParOf" srcId="{5C4001E3-DA45-47A8-9C1F-CC042ECF7F16}" destId="{8344B4AA-A8D8-4BE1-9612-3DEC606DCAA5}" srcOrd="15" destOrd="0" presId="urn:microsoft.com/office/officeart/2005/8/layout/hierarchy4"/>
    <dgm:cxn modelId="{D8F213A3-D61F-4C30-BDCA-EB34B348D822}" type="presParOf" srcId="{5C4001E3-DA45-47A8-9C1F-CC042ECF7F16}" destId="{5AA0F8D0-D9F1-425A-9117-86552D2632A2}" srcOrd="16" destOrd="0" presId="urn:microsoft.com/office/officeart/2005/8/layout/hierarchy4"/>
    <dgm:cxn modelId="{9AB7AA41-2CFA-4FF3-AEF7-E2921C9D1F2B}" type="presParOf" srcId="{5AA0F8D0-D9F1-425A-9117-86552D2632A2}" destId="{D8744BAB-B8E5-4C12-8095-ACC8525A582E}" srcOrd="0" destOrd="0" presId="urn:microsoft.com/office/officeart/2005/8/layout/hierarchy4"/>
    <dgm:cxn modelId="{7A37FFE0-F2E4-49B3-B2D2-09F3AAB3E334}" type="presParOf" srcId="{5AA0F8D0-D9F1-425A-9117-86552D2632A2}" destId="{49D23E4B-BCC3-4E26-9303-A834B9DD603F}" srcOrd="1" destOrd="0" presId="urn:microsoft.com/office/officeart/2005/8/layout/hierarchy4"/>
    <dgm:cxn modelId="{7F5403C3-2FCF-4584-8BE0-456FE6CC57F4}" type="presParOf" srcId="{5C4001E3-DA45-47A8-9C1F-CC042ECF7F16}" destId="{62A9F075-44F1-43BC-AE13-30124F39A640}" srcOrd="17" destOrd="0" presId="urn:microsoft.com/office/officeart/2005/8/layout/hierarchy4"/>
    <dgm:cxn modelId="{73C33421-F97A-497D-A2E5-84CF9630ED64}" type="presParOf" srcId="{5C4001E3-DA45-47A8-9C1F-CC042ECF7F16}" destId="{24467BDD-9CCC-4C16-B531-C330AF9F131E}" srcOrd="18" destOrd="0" presId="urn:microsoft.com/office/officeart/2005/8/layout/hierarchy4"/>
    <dgm:cxn modelId="{9C4F4DA9-568B-44A5-8E7B-236A85C31EFE}" type="presParOf" srcId="{24467BDD-9CCC-4C16-B531-C330AF9F131E}" destId="{1871D7F9-905C-4356-8B9D-54E67B5F4491}" srcOrd="0" destOrd="0" presId="urn:microsoft.com/office/officeart/2005/8/layout/hierarchy4"/>
    <dgm:cxn modelId="{0023BBAA-B4E0-425D-96B8-2D1FBCA2A73B}" type="presParOf" srcId="{24467BDD-9CCC-4C16-B531-C330AF9F131E}" destId="{FE796E02-FDFE-4315-89F4-2836E1F6881E}" srcOrd="1" destOrd="0" presId="urn:microsoft.com/office/officeart/2005/8/layout/hierarchy4"/>
    <dgm:cxn modelId="{E3029A3B-2BA1-43B7-8DEB-23D6B0A8016F}" type="presParOf" srcId="{5C4001E3-DA45-47A8-9C1F-CC042ECF7F16}" destId="{B9FD53C6-6551-4E21-8788-0B778B58CF2F}" srcOrd="19" destOrd="0" presId="urn:microsoft.com/office/officeart/2005/8/layout/hierarchy4"/>
    <dgm:cxn modelId="{4E717831-FEE0-47C2-88F8-2E3368C48977}" type="presParOf" srcId="{5C4001E3-DA45-47A8-9C1F-CC042ECF7F16}" destId="{9D7E2D7E-808D-4004-9EF3-53068326313C}" srcOrd="20" destOrd="0" presId="urn:microsoft.com/office/officeart/2005/8/layout/hierarchy4"/>
    <dgm:cxn modelId="{FB69ECAA-088E-44F3-89A3-BFD135857C63}" type="presParOf" srcId="{9D7E2D7E-808D-4004-9EF3-53068326313C}" destId="{0CF33E51-88B2-454A-97B1-36EF961D6970}" srcOrd="0" destOrd="0" presId="urn:microsoft.com/office/officeart/2005/8/layout/hierarchy4"/>
    <dgm:cxn modelId="{2015016C-2B53-4748-92F7-97504D039D4A}" type="presParOf" srcId="{9D7E2D7E-808D-4004-9EF3-53068326313C}" destId="{F149F148-A806-4CCC-B11C-D21F554D1011}" srcOrd="1" destOrd="0" presId="urn:microsoft.com/office/officeart/2005/8/layout/hierarchy4"/>
    <dgm:cxn modelId="{461479E6-6412-4345-9A9D-7E1A6BA335E3}" type="presParOf" srcId="{5C4001E3-DA45-47A8-9C1F-CC042ECF7F16}" destId="{ACF74903-658E-493F-8F1A-2F50D1B787EB}" srcOrd="21" destOrd="0" presId="urn:microsoft.com/office/officeart/2005/8/layout/hierarchy4"/>
    <dgm:cxn modelId="{76469E0A-2285-41F7-B08E-9EF75AA1B32E}" type="presParOf" srcId="{5C4001E3-DA45-47A8-9C1F-CC042ECF7F16}" destId="{C862CA0A-165B-445A-A387-1C231E8E7266}" srcOrd="22" destOrd="0" presId="urn:microsoft.com/office/officeart/2005/8/layout/hierarchy4"/>
    <dgm:cxn modelId="{F94E1F57-D231-415D-B3C1-A14ED0A2B953}" type="presParOf" srcId="{C862CA0A-165B-445A-A387-1C231E8E7266}" destId="{34D010B4-8C8B-4269-A1E6-650C9537235F}" srcOrd="0" destOrd="0" presId="urn:microsoft.com/office/officeart/2005/8/layout/hierarchy4"/>
    <dgm:cxn modelId="{3D181DAE-D418-4979-BD4B-0E078092B728}" type="presParOf" srcId="{C862CA0A-165B-445A-A387-1C231E8E7266}" destId="{E5BB322C-B29E-4FB2-8866-7F7DA67C2355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46B52C21-25E6-46FB-B04F-B6EEDDCC0788}" type="datetimeFigureOut">
              <a:rPr lang="hr-HR" smtClean="0"/>
              <a:t>3.3.2017.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96A8A308-255A-4C50-8CF1-55B3EE9ADFD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063303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52C21-25E6-46FB-B04F-B6EEDDCC0788}" type="datetimeFigureOut">
              <a:rPr lang="hr-HR" smtClean="0"/>
              <a:t>3.3.2017.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8A308-255A-4C50-8CF1-55B3EE9ADFD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31106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52C21-25E6-46FB-B04F-B6EEDDCC0788}" type="datetimeFigureOut">
              <a:rPr lang="hr-HR" smtClean="0"/>
              <a:t>3.3.2017.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8A308-255A-4C50-8CF1-55B3EE9ADFD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749721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52C21-25E6-46FB-B04F-B6EEDDCC0788}" type="datetimeFigureOut">
              <a:rPr lang="hr-HR" smtClean="0"/>
              <a:t>3.3.2017.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8A308-255A-4C50-8CF1-55B3EE9ADFD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53298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52C21-25E6-46FB-B04F-B6EEDDCC0788}" type="datetimeFigureOut">
              <a:rPr lang="hr-HR" smtClean="0"/>
              <a:t>3.3.2017.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8A308-255A-4C50-8CF1-55B3EE9ADFD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054622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52C21-25E6-46FB-B04F-B6EEDDCC0788}" type="datetimeFigureOut">
              <a:rPr lang="hr-HR" smtClean="0"/>
              <a:t>3.3.2017.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8A308-255A-4C50-8CF1-55B3EE9ADFD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326866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52C21-25E6-46FB-B04F-B6EEDDCC0788}" type="datetimeFigureOut">
              <a:rPr lang="hr-HR" smtClean="0"/>
              <a:t>3.3.2017.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8A308-255A-4C50-8CF1-55B3EE9ADFD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115665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52C21-25E6-46FB-B04F-B6EEDDCC0788}" type="datetimeFigureOut">
              <a:rPr lang="hr-HR" smtClean="0"/>
              <a:t>3.3.2017.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8A308-255A-4C50-8CF1-55B3EE9ADFDF}" type="slidenum">
              <a:rPr lang="hr-HR" smtClean="0"/>
              <a:t>‹#›</a:t>
            </a:fld>
            <a:endParaRPr lang="hr-HR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4642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52C21-25E6-46FB-B04F-B6EEDDCC0788}" type="datetimeFigureOut">
              <a:rPr lang="hr-HR" smtClean="0"/>
              <a:t>3.3.2017.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8A308-255A-4C50-8CF1-55B3EE9ADFD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30104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52C21-25E6-46FB-B04F-B6EEDDCC0788}" type="datetimeFigureOut">
              <a:rPr lang="hr-HR" smtClean="0"/>
              <a:t>3.3.2017.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8A308-255A-4C50-8CF1-55B3EE9ADFD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57837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52C21-25E6-46FB-B04F-B6EEDDCC0788}" type="datetimeFigureOut">
              <a:rPr lang="hr-HR" smtClean="0"/>
              <a:t>3.3.2017.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8A308-255A-4C50-8CF1-55B3EE9ADFD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78318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52C21-25E6-46FB-B04F-B6EEDDCC0788}" type="datetimeFigureOut">
              <a:rPr lang="hr-HR" smtClean="0"/>
              <a:t>3.3.2017.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8A308-255A-4C50-8CF1-55B3EE9ADFD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3445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52C21-25E6-46FB-B04F-B6EEDDCC0788}" type="datetimeFigureOut">
              <a:rPr lang="hr-HR" smtClean="0"/>
              <a:t>3.3.2017.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8A308-255A-4C50-8CF1-55B3EE9ADFD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89008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52C21-25E6-46FB-B04F-B6EEDDCC0788}" type="datetimeFigureOut">
              <a:rPr lang="hr-HR" smtClean="0"/>
              <a:t>3.3.2017.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8A308-255A-4C50-8CF1-55B3EE9ADFD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66682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52C21-25E6-46FB-B04F-B6EEDDCC0788}" type="datetimeFigureOut">
              <a:rPr lang="hr-HR" smtClean="0"/>
              <a:t>3.3.2017.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8A308-255A-4C50-8CF1-55B3EE9ADFD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43577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52C21-25E6-46FB-B04F-B6EEDDCC0788}" type="datetimeFigureOut">
              <a:rPr lang="hr-HR" smtClean="0"/>
              <a:t>3.3.2017.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8A308-255A-4C50-8CF1-55B3EE9ADFD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29117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52C21-25E6-46FB-B04F-B6EEDDCC0788}" type="datetimeFigureOut">
              <a:rPr lang="hr-HR" smtClean="0"/>
              <a:t>3.3.2017.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8A308-255A-4C50-8CF1-55B3EE9ADFD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00921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6B52C21-25E6-46FB-B04F-B6EEDDCC0788}" type="datetimeFigureOut">
              <a:rPr lang="hr-HR" smtClean="0"/>
              <a:t>3.3.2017.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6A8A308-255A-4C50-8CF1-55B3EE9ADFD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339831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7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bg2">
                <a:lumMod val="40000"/>
                <a:lumOff val="60000"/>
              </a:schemeClr>
            </a:gs>
            <a:gs pos="0">
              <a:schemeClr val="bg2">
                <a:lumMod val="50000"/>
              </a:schemeClr>
            </a:gs>
            <a:gs pos="86000">
              <a:schemeClr val="accent2">
                <a:lumMod val="75000"/>
              </a:schemeClr>
            </a:gs>
            <a:gs pos="100000">
              <a:schemeClr val="accent2">
                <a:lumMod val="7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ctrTitle"/>
          </p:nvPr>
        </p:nvSpPr>
        <p:spPr>
          <a:xfrm>
            <a:off x="-1625600" y="-827881"/>
            <a:ext cx="15227300" cy="4249737"/>
          </a:xfrm>
        </p:spPr>
        <p:txBody>
          <a:bodyPr>
            <a:normAutofit/>
          </a:bodyPr>
          <a:lstStyle/>
          <a:p>
            <a:pPr algn="ctr"/>
            <a:r>
              <a:rPr lang="hr-HR" sz="9600" dirty="0" smtClean="0">
                <a:latin typeface="Rockwell Condensed" panose="02060603050405020104" pitchFamily="18" charset="0"/>
              </a:rPr>
              <a:t>Maturalac</a:t>
            </a:r>
            <a:endParaRPr lang="hr-HR" sz="9600" dirty="0">
              <a:latin typeface="Rockwell Condensed" panose="02060603050405020104" pitchFamily="18" charset="0"/>
            </a:endParaRPr>
          </a:p>
        </p:txBody>
      </p:sp>
      <p:sp>
        <p:nvSpPr>
          <p:cNvPr id="5" name="Podnaslov 4"/>
          <p:cNvSpPr>
            <a:spLocks noGrp="1"/>
          </p:cNvSpPr>
          <p:nvPr>
            <p:ph type="subTitle" idx="1"/>
          </p:nvPr>
        </p:nvSpPr>
        <p:spPr>
          <a:xfrm>
            <a:off x="1270390" y="3233738"/>
            <a:ext cx="9144000" cy="1655762"/>
          </a:xfrm>
        </p:spPr>
        <p:txBody>
          <a:bodyPr/>
          <a:lstStyle/>
          <a:p>
            <a:pPr algn="ctr"/>
            <a:r>
              <a:rPr lang="hr-HR" dirty="0" smtClean="0"/>
              <a:t>5. Poglavlje </a:t>
            </a:r>
            <a:endParaRPr lang="hr-HR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82200">
            <a:off x="556563" y="2106646"/>
            <a:ext cx="3158236" cy="42861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47150">
            <a:off x="8223591" y="2106647"/>
            <a:ext cx="3158236" cy="42861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9708918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bg2">
                <a:lumMod val="40000"/>
                <a:lumOff val="60000"/>
              </a:schemeClr>
            </a:gs>
            <a:gs pos="0">
              <a:schemeClr val="bg2">
                <a:lumMod val="50000"/>
              </a:schemeClr>
            </a:gs>
            <a:gs pos="86000">
              <a:schemeClr val="accent2">
                <a:lumMod val="75000"/>
              </a:schemeClr>
            </a:gs>
            <a:gs pos="100000">
              <a:schemeClr val="accent2">
                <a:lumMod val="7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ic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4349615"/>
              </p:ext>
            </p:extLst>
          </p:nvPr>
        </p:nvGraphicFramePr>
        <p:xfrm>
          <a:off x="228600" y="198830"/>
          <a:ext cx="11671300" cy="646432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771934"/>
                <a:gridCol w="8899366"/>
              </a:tblGrid>
              <a:tr h="483072">
                <a:tc>
                  <a:txBody>
                    <a:bodyPr/>
                    <a:lstStyle/>
                    <a:p>
                      <a:r>
                        <a:rPr lang="hr-HR" i="1" u="sng" dirty="0" smtClean="0"/>
                        <a:t>NAZIV DJELA:</a:t>
                      </a:r>
                      <a:endParaRPr lang="hr-HR" i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i="1" u="sng" dirty="0" smtClean="0"/>
                        <a:t>MATURALAC</a:t>
                      </a:r>
                      <a:endParaRPr lang="hr-HR" i="1" u="sng" dirty="0"/>
                    </a:p>
                  </a:txBody>
                  <a:tcPr/>
                </a:tc>
              </a:tr>
              <a:tr h="996871">
                <a:tc>
                  <a:txBody>
                    <a:bodyPr/>
                    <a:lstStyle/>
                    <a:p>
                      <a:r>
                        <a:rPr lang="hr-HR" dirty="0" smtClean="0"/>
                        <a:t>TEMA</a:t>
                      </a:r>
                      <a:r>
                        <a:rPr lang="hr-HR" baseline="0" dirty="0" smtClean="0"/>
                        <a:t> DJELA: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maturalac </a:t>
                      </a:r>
                      <a:r>
                        <a:rPr lang="hr-HR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VIII.a</a:t>
                      </a:r>
                      <a:r>
                        <a:rPr lang="hr-HR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razreda iz Zagreba</a:t>
                      </a:r>
                      <a:endParaRPr lang="hr-HR" dirty="0"/>
                    </a:p>
                  </a:txBody>
                  <a:tcPr/>
                </a:tc>
              </a:tr>
              <a:tr h="996871">
                <a:tc>
                  <a:txBody>
                    <a:bodyPr/>
                    <a:lstStyle/>
                    <a:p>
                      <a:r>
                        <a:rPr lang="hr-HR" dirty="0" smtClean="0"/>
                        <a:t>AUTOR: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800" kern="1200" dirty="0" smtClean="0">
                          <a:effectLst/>
                        </a:rPr>
                        <a:t>Branka Primorac</a:t>
                      </a:r>
                      <a:endParaRPr lang="hr-HR" sz="1800" b="1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996871">
                <a:tc>
                  <a:txBody>
                    <a:bodyPr/>
                    <a:lstStyle/>
                    <a:p>
                      <a:r>
                        <a:rPr lang="hr-HR" dirty="0" smtClean="0"/>
                        <a:t>MJESTA RADNJE: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Kino,</a:t>
                      </a:r>
                      <a:r>
                        <a:rPr lang="hr-HR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Zagreb, </a:t>
                      </a:r>
                      <a:r>
                        <a:rPr lang="hr-HR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Mariova</a:t>
                      </a:r>
                      <a:r>
                        <a:rPr lang="hr-HR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kuća, autobus, Dubrovnik, hotel, plaža</a:t>
                      </a:r>
                      <a:endParaRPr lang="hr-HR" dirty="0"/>
                    </a:p>
                  </a:txBody>
                  <a:tcPr/>
                </a:tc>
              </a:tr>
              <a:tr h="996871">
                <a:tc>
                  <a:txBody>
                    <a:bodyPr/>
                    <a:lstStyle/>
                    <a:p>
                      <a:r>
                        <a:rPr lang="hr-HR" dirty="0" smtClean="0"/>
                        <a:t>VRIJEME RADNJE: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osamdesete godine 20. stoljeća</a:t>
                      </a:r>
                      <a:endParaRPr lang="hr-HR" dirty="0"/>
                    </a:p>
                  </a:txBody>
                  <a:tcPr/>
                </a:tc>
              </a:tr>
              <a:tr h="996896">
                <a:tc>
                  <a:txBody>
                    <a:bodyPr/>
                    <a:lstStyle/>
                    <a:p>
                      <a:r>
                        <a:rPr lang="hr-HR" dirty="0" smtClean="0"/>
                        <a:t>LIKOVI: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Mario (pripovjedač),</a:t>
                      </a:r>
                      <a:r>
                        <a:rPr lang="hr-HR" sz="18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r-HR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Smuki</a:t>
                      </a:r>
                      <a:r>
                        <a:rPr lang="hr-HR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hr-HR" sz="18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r-HR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Ana,</a:t>
                      </a:r>
                      <a:r>
                        <a:rPr lang="hr-HR" sz="18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r-HR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Veronika Martić, Mirta, Davor, Stativa, </a:t>
                      </a:r>
                      <a:r>
                        <a:rPr lang="hr-HR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Dado</a:t>
                      </a:r>
                      <a:r>
                        <a:rPr lang="hr-HR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Hrvoje, Željka i Neven, Maja, Iva, </a:t>
                      </a:r>
                      <a:r>
                        <a:rPr lang="hr-HR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Mariova</a:t>
                      </a:r>
                      <a:r>
                        <a:rPr lang="hr-HR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mama, sobarica, kuhari</a:t>
                      </a:r>
                      <a:endParaRPr lang="hr-HR" dirty="0" smtClean="0"/>
                    </a:p>
                    <a:p>
                      <a:endParaRPr lang="hr-HR" dirty="0"/>
                    </a:p>
                  </a:txBody>
                  <a:tcPr/>
                </a:tc>
              </a:tr>
              <a:tr h="996871">
                <a:tc>
                  <a:txBody>
                    <a:bodyPr/>
                    <a:lstStyle/>
                    <a:p>
                      <a:r>
                        <a:rPr lang="hr-HR" dirty="0" smtClean="0"/>
                        <a:t>KNIŽEVNI</a:t>
                      </a:r>
                      <a:r>
                        <a:rPr lang="hr-HR" baseline="0" dirty="0" smtClean="0"/>
                        <a:t> ROD I VRSTA:</a:t>
                      </a:r>
                    </a:p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Epika i roman</a:t>
                      </a:r>
                      <a:endParaRPr lang="hr-H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89721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bg2">
                <a:lumMod val="40000"/>
                <a:lumOff val="60000"/>
              </a:schemeClr>
            </a:gs>
            <a:gs pos="0">
              <a:schemeClr val="bg2">
                <a:lumMod val="50000"/>
              </a:schemeClr>
            </a:gs>
            <a:gs pos="86000">
              <a:schemeClr val="accent2">
                <a:lumMod val="75000"/>
              </a:schemeClr>
            </a:gs>
            <a:gs pos="100000">
              <a:schemeClr val="accent2">
                <a:lumMod val="7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Grafikon 16"/>
          <p:cNvGraphicFramePr/>
          <p:nvPr>
            <p:extLst>
              <p:ext uri="{D42A27DB-BD31-4B8C-83A1-F6EECF244321}">
                <p14:modId xmlns:p14="http://schemas.microsoft.com/office/powerpoint/2010/main" val="3622986143"/>
              </p:ext>
            </p:extLst>
          </p:nvPr>
        </p:nvGraphicFramePr>
        <p:xfrm>
          <a:off x="127000" y="381000"/>
          <a:ext cx="11709400" cy="6388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810280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7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75000"/>
              </a:schemeClr>
            </a:gs>
            <a:gs pos="100000">
              <a:schemeClr val="accent2">
                <a:lumMod val="89000"/>
              </a:schemeClr>
            </a:gs>
            <a:gs pos="22000">
              <a:schemeClr val="bg2">
                <a:lumMod val="50000"/>
              </a:schemeClr>
            </a:gs>
            <a:gs pos="100000">
              <a:schemeClr val="accent2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" name="Dijagram 30"/>
          <p:cNvGraphicFramePr/>
          <p:nvPr>
            <p:extLst>
              <p:ext uri="{D42A27DB-BD31-4B8C-83A1-F6EECF244321}">
                <p14:modId xmlns:p14="http://schemas.microsoft.com/office/powerpoint/2010/main" val="1328329864"/>
              </p:ext>
            </p:extLst>
          </p:nvPr>
        </p:nvGraphicFramePr>
        <p:xfrm>
          <a:off x="0" y="203200"/>
          <a:ext cx="12192000" cy="635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461946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1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tx1"/>
            </a:gs>
            <a:gs pos="0">
              <a:schemeClr val="tx1"/>
            </a:gs>
            <a:gs pos="86000">
              <a:schemeClr val="tx1"/>
            </a:gs>
            <a:gs pos="48000">
              <a:schemeClr val="tx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ravokutnik 24"/>
          <p:cNvSpPr/>
          <p:nvPr/>
        </p:nvSpPr>
        <p:spPr>
          <a:xfrm>
            <a:off x="-24020" y="0"/>
            <a:ext cx="12156506" cy="37147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2" name="Zaobljeni pravokutnik 71"/>
          <p:cNvSpPr/>
          <p:nvPr/>
        </p:nvSpPr>
        <p:spPr>
          <a:xfrm>
            <a:off x="5355364" y="316251"/>
            <a:ext cx="3147248" cy="177553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Trapez 9"/>
          <p:cNvSpPr/>
          <p:nvPr/>
        </p:nvSpPr>
        <p:spPr>
          <a:xfrm>
            <a:off x="720689" y="714374"/>
            <a:ext cx="1772479" cy="1695450"/>
          </a:xfrm>
          <a:prstGeom prst="trapezoid">
            <a:avLst>
              <a:gd name="adj" fmla="val 14286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50" name="Slika 4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027" y="2534661"/>
            <a:ext cx="883997" cy="2871928"/>
          </a:xfrm>
          <a:prstGeom prst="rect">
            <a:avLst/>
          </a:prstGeom>
        </p:spPr>
      </p:pic>
      <p:sp>
        <p:nvSpPr>
          <p:cNvPr id="52" name="Trapez 51"/>
          <p:cNvSpPr/>
          <p:nvPr/>
        </p:nvSpPr>
        <p:spPr>
          <a:xfrm rot="10593870">
            <a:off x="2294768" y="151745"/>
            <a:ext cx="1363558" cy="3592052"/>
          </a:xfrm>
          <a:prstGeom prst="trapezoid">
            <a:avLst>
              <a:gd name="adj" fmla="val 16732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Pravokutnik 4"/>
          <p:cNvSpPr/>
          <p:nvPr/>
        </p:nvSpPr>
        <p:spPr>
          <a:xfrm>
            <a:off x="544302" y="2420035"/>
            <a:ext cx="2466975" cy="1361390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" name="Pravokutnik 3"/>
          <p:cNvSpPr/>
          <p:nvPr/>
        </p:nvSpPr>
        <p:spPr>
          <a:xfrm>
            <a:off x="0" y="3714750"/>
            <a:ext cx="12192000" cy="6667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27" name="Slika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2090" y="2128839"/>
            <a:ext cx="476251" cy="276224"/>
          </a:xfrm>
          <a:prstGeom prst="rect">
            <a:avLst/>
          </a:prstGeom>
        </p:spPr>
      </p:pic>
      <p:pic>
        <p:nvPicPr>
          <p:cNvPr id="28" name="Slika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663" y="2128839"/>
            <a:ext cx="428625" cy="270548"/>
          </a:xfrm>
          <a:prstGeom prst="rect">
            <a:avLst/>
          </a:prstGeom>
        </p:spPr>
      </p:pic>
      <p:sp>
        <p:nvSpPr>
          <p:cNvPr id="49" name="Pravokutnik s dijagonalno odsječenim kutom 48"/>
          <p:cNvSpPr/>
          <p:nvPr/>
        </p:nvSpPr>
        <p:spPr>
          <a:xfrm>
            <a:off x="-1331512" y="4371975"/>
            <a:ext cx="969562" cy="2133600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Pravokutnik 5"/>
          <p:cNvSpPr/>
          <p:nvPr/>
        </p:nvSpPr>
        <p:spPr>
          <a:xfrm>
            <a:off x="1709737" y="2428875"/>
            <a:ext cx="114300" cy="1219200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Elipsa 6"/>
          <p:cNvSpPr/>
          <p:nvPr/>
        </p:nvSpPr>
        <p:spPr>
          <a:xfrm>
            <a:off x="1924050" y="2962275"/>
            <a:ext cx="142875" cy="152400"/>
          </a:xfrm>
          <a:prstGeom prst="ellipse">
            <a:avLst/>
          </a:prstGeom>
          <a:solidFill>
            <a:schemeClr val="tx2">
              <a:lumMod val="10000"/>
            </a:schemeClr>
          </a:solidFill>
          <a:ln>
            <a:solidFill>
              <a:schemeClr val="tx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1966" y="2953123"/>
            <a:ext cx="158510" cy="170703"/>
          </a:xfrm>
          <a:prstGeom prst="rect">
            <a:avLst/>
          </a:prstGeom>
        </p:spPr>
      </p:pic>
      <p:grpSp>
        <p:nvGrpSpPr>
          <p:cNvPr id="23" name="Grupa 22"/>
          <p:cNvGrpSpPr/>
          <p:nvPr/>
        </p:nvGrpSpPr>
        <p:grpSpPr>
          <a:xfrm>
            <a:off x="3373004" y="380999"/>
            <a:ext cx="1419225" cy="2362199"/>
            <a:chOff x="10296525" y="104775"/>
            <a:chExt cx="1419225" cy="2362199"/>
          </a:xfrm>
        </p:grpSpPr>
        <p:sp>
          <p:nvSpPr>
            <p:cNvPr id="14" name="Prostoručno 13"/>
            <p:cNvSpPr/>
            <p:nvPr/>
          </p:nvSpPr>
          <p:spPr>
            <a:xfrm>
              <a:off x="10572750" y="104775"/>
              <a:ext cx="971550" cy="266700"/>
            </a:xfrm>
            <a:custGeom>
              <a:avLst/>
              <a:gdLst>
                <a:gd name="connsiteX0" fmla="*/ 0 w 971550"/>
                <a:gd name="connsiteY0" fmla="*/ 257175 h 266700"/>
                <a:gd name="connsiteX1" fmla="*/ 0 w 971550"/>
                <a:gd name="connsiteY1" fmla="*/ 257175 h 266700"/>
                <a:gd name="connsiteX2" fmla="*/ 57150 w 971550"/>
                <a:gd name="connsiteY2" fmla="*/ 142875 h 266700"/>
                <a:gd name="connsiteX3" fmla="*/ 85725 w 971550"/>
                <a:gd name="connsiteY3" fmla="*/ 133350 h 266700"/>
                <a:gd name="connsiteX4" fmla="*/ 142875 w 971550"/>
                <a:gd name="connsiteY4" fmla="*/ 95250 h 266700"/>
                <a:gd name="connsiteX5" fmla="*/ 200025 w 971550"/>
                <a:gd name="connsiteY5" fmla="*/ 47625 h 266700"/>
                <a:gd name="connsiteX6" fmla="*/ 228600 w 971550"/>
                <a:gd name="connsiteY6" fmla="*/ 38100 h 266700"/>
                <a:gd name="connsiteX7" fmla="*/ 304800 w 971550"/>
                <a:gd name="connsiteY7" fmla="*/ 9525 h 266700"/>
                <a:gd name="connsiteX8" fmla="*/ 361950 w 971550"/>
                <a:gd name="connsiteY8" fmla="*/ 0 h 266700"/>
                <a:gd name="connsiteX9" fmla="*/ 619125 w 971550"/>
                <a:gd name="connsiteY9" fmla="*/ 9525 h 266700"/>
                <a:gd name="connsiteX10" fmla="*/ 647700 w 971550"/>
                <a:gd name="connsiteY10" fmla="*/ 19050 h 266700"/>
                <a:gd name="connsiteX11" fmla="*/ 704850 w 971550"/>
                <a:gd name="connsiteY11" fmla="*/ 57150 h 266700"/>
                <a:gd name="connsiteX12" fmla="*/ 742950 w 971550"/>
                <a:gd name="connsiteY12" fmla="*/ 76200 h 266700"/>
                <a:gd name="connsiteX13" fmla="*/ 771525 w 971550"/>
                <a:gd name="connsiteY13" fmla="*/ 85725 h 266700"/>
                <a:gd name="connsiteX14" fmla="*/ 828675 w 971550"/>
                <a:gd name="connsiteY14" fmla="*/ 123825 h 266700"/>
                <a:gd name="connsiteX15" fmla="*/ 857250 w 971550"/>
                <a:gd name="connsiteY15" fmla="*/ 142875 h 266700"/>
                <a:gd name="connsiteX16" fmla="*/ 876300 w 971550"/>
                <a:gd name="connsiteY16" fmla="*/ 171450 h 266700"/>
                <a:gd name="connsiteX17" fmla="*/ 933450 w 971550"/>
                <a:gd name="connsiteY17" fmla="*/ 209550 h 266700"/>
                <a:gd name="connsiteX18" fmla="*/ 971550 w 971550"/>
                <a:gd name="connsiteY18" fmla="*/ 266700 h 266700"/>
                <a:gd name="connsiteX19" fmla="*/ 971550 w 971550"/>
                <a:gd name="connsiteY19" fmla="*/ 266700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71550" h="266700">
                  <a:moveTo>
                    <a:pt x="0" y="257175"/>
                  </a:moveTo>
                  <a:lnTo>
                    <a:pt x="0" y="257175"/>
                  </a:lnTo>
                  <a:cubicBezTo>
                    <a:pt x="16903" y="206465"/>
                    <a:pt x="14401" y="171374"/>
                    <a:pt x="57150" y="142875"/>
                  </a:cubicBezTo>
                  <a:cubicBezTo>
                    <a:pt x="65504" y="137306"/>
                    <a:pt x="76200" y="136525"/>
                    <a:pt x="85725" y="133350"/>
                  </a:cubicBezTo>
                  <a:cubicBezTo>
                    <a:pt x="139894" y="79181"/>
                    <a:pt x="87736" y="122819"/>
                    <a:pt x="142875" y="95250"/>
                  </a:cubicBezTo>
                  <a:cubicBezTo>
                    <a:pt x="205201" y="64087"/>
                    <a:pt x="136828" y="89756"/>
                    <a:pt x="200025" y="47625"/>
                  </a:cubicBezTo>
                  <a:cubicBezTo>
                    <a:pt x="208379" y="42056"/>
                    <a:pt x="219199" y="41625"/>
                    <a:pt x="228600" y="38100"/>
                  </a:cubicBezTo>
                  <a:cubicBezTo>
                    <a:pt x="239386" y="34055"/>
                    <a:pt x="287111" y="13456"/>
                    <a:pt x="304800" y="9525"/>
                  </a:cubicBezTo>
                  <a:cubicBezTo>
                    <a:pt x="323653" y="5335"/>
                    <a:pt x="342900" y="3175"/>
                    <a:pt x="361950" y="0"/>
                  </a:cubicBezTo>
                  <a:cubicBezTo>
                    <a:pt x="447675" y="3175"/>
                    <a:pt x="533531" y="3819"/>
                    <a:pt x="619125" y="9525"/>
                  </a:cubicBezTo>
                  <a:cubicBezTo>
                    <a:pt x="629143" y="10193"/>
                    <a:pt x="638923" y="14174"/>
                    <a:pt x="647700" y="19050"/>
                  </a:cubicBezTo>
                  <a:cubicBezTo>
                    <a:pt x="667714" y="30169"/>
                    <a:pt x="684372" y="46911"/>
                    <a:pt x="704850" y="57150"/>
                  </a:cubicBezTo>
                  <a:cubicBezTo>
                    <a:pt x="717550" y="63500"/>
                    <a:pt x="729899" y="70607"/>
                    <a:pt x="742950" y="76200"/>
                  </a:cubicBezTo>
                  <a:cubicBezTo>
                    <a:pt x="752178" y="80155"/>
                    <a:pt x="762748" y="80849"/>
                    <a:pt x="771525" y="85725"/>
                  </a:cubicBezTo>
                  <a:cubicBezTo>
                    <a:pt x="791539" y="96844"/>
                    <a:pt x="809625" y="111125"/>
                    <a:pt x="828675" y="123825"/>
                  </a:cubicBezTo>
                  <a:lnTo>
                    <a:pt x="857250" y="142875"/>
                  </a:lnTo>
                  <a:cubicBezTo>
                    <a:pt x="863600" y="152400"/>
                    <a:pt x="867685" y="163912"/>
                    <a:pt x="876300" y="171450"/>
                  </a:cubicBezTo>
                  <a:cubicBezTo>
                    <a:pt x="893530" y="186527"/>
                    <a:pt x="933450" y="209550"/>
                    <a:pt x="933450" y="209550"/>
                  </a:cubicBezTo>
                  <a:lnTo>
                    <a:pt x="971550" y="266700"/>
                  </a:lnTo>
                  <a:lnTo>
                    <a:pt x="971550" y="266700"/>
                  </a:lnTo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5" name="Elipsa 14"/>
            <p:cNvSpPr/>
            <p:nvPr/>
          </p:nvSpPr>
          <p:spPr>
            <a:xfrm>
              <a:off x="10948986" y="114299"/>
              <a:ext cx="114300" cy="123826"/>
            </a:xfrm>
            <a:prstGeom prst="ellipse">
              <a:avLst/>
            </a:prstGeom>
            <a:solidFill>
              <a:schemeClr val="tx1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grpSp>
          <p:nvGrpSpPr>
            <p:cNvPr id="22" name="Grupa 21"/>
            <p:cNvGrpSpPr/>
            <p:nvPr/>
          </p:nvGrpSpPr>
          <p:grpSpPr>
            <a:xfrm>
              <a:off x="10296525" y="390524"/>
              <a:ext cx="1419225" cy="2076450"/>
              <a:chOff x="10296525" y="390524"/>
              <a:chExt cx="1419225" cy="2076450"/>
            </a:xfrm>
          </p:grpSpPr>
          <p:grpSp>
            <p:nvGrpSpPr>
              <p:cNvPr id="13" name="Grupa 12"/>
              <p:cNvGrpSpPr/>
              <p:nvPr/>
            </p:nvGrpSpPr>
            <p:grpSpPr>
              <a:xfrm>
                <a:off x="10296525" y="390524"/>
                <a:ext cx="1419225" cy="2076450"/>
                <a:chOff x="10267950" y="257175"/>
                <a:chExt cx="1419225" cy="2076450"/>
              </a:xfrm>
            </p:grpSpPr>
            <p:sp>
              <p:nvSpPr>
                <p:cNvPr id="11" name="Okvir 10"/>
                <p:cNvSpPr/>
                <p:nvPr/>
              </p:nvSpPr>
              <p:spPr>
                <a:xfrm>
                  <a:off x="10267950" y="257175"/>
                  <a:ext cx="1419225" cy="2076450"/>
                </a:xfrm>
                <a:prstGeom prst="frame">
                  <a:avLst>
                    <a:gd name="adj1" fmla="val 7131"/>
                  </a:avLst>
                </a:prstGeom>
                <a:solidFill>
                  <a:schemeClr val="accent3">
                    <a:lumMod val="75000"/>
                  </a:schemeClr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r-HR">
                    <a:solidFill>
                      <a:schemeClr val="tx1"/>
                    </a:solidFill>
                  </a:endParaRPr>
                </a:p>
              </p:txBody>
            </p:sp>
            <p:pic>
              <p:nvPicPr>
                <p:cNvPr id="12" name="Slika 11"/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 flipH="1">
                  <a:off x="10678582" y="410627"/>
                  <a:ext cx="810027" cy="1819552"/>
                </a:xfrm>
                <a:prstGeom prst="rect">
                  <a:avLst/>
                </a:prstGeom>
              </p:spPr>
            </p:pic>
          </p:grpSp>
          <p:sp>
            <p:nvSpPr>
              <p:cNvPr id="16" name="Srce 15"/>
              <p:cNvSpPr/>
              <p:nvPr/>
            </p:nvSpPr>
            <p:spPr>
              <a:xfrm rot="18856482">
                <a:off x="10464719" y="1718989"/>
                <a:ext cx="333375" cy="371475"/>
              </a:xfrm>
              <a:prstGeom prst="heart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pic>
            <p:nvPicPr>
              <p:cNvPr id="17" name="Slika 16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4928410">
                <a:off x="11297571" y="729384"/>
                <a:ext cx="235727" cy="235727"/>
              </a:xfrm>
              <a:prstGeom prst="rect">
                <a:avLst/>
              </a:prstGeom>
            </p:spPr>
          </p:pic>
          <p:pic>
            <p:nvPicPr>
              <p:cNvPr id="18" name="Slika 17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1400974">
                <a:off x="10434848" y="698745"/>
                <a:ext cx="335803" cy="335803"/>
              </a:xfrm>
              <a:prstGeom prst="rect">
                <a:avLst/>
              </a:prstGeom>
            </p:spPr>
          </p:pic>
          <p:pic>
            <p:nvPicPr>
              <p:cNvPr id="19" name="Slika 18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5057532">
                <a:off x="11273285" y="1671306"/>
                <a:ext cx="330001" cy="330001"/>
              </a:xfrm>
              <a:prstGeom prst="rect">
                <a:avLst/>
              </a:prstGeom>
            </p:spPr>
          </p:pic>
          <p:pic>
            <p:nvPicPr>
              <p:cNvPr id="20" name="Slika 19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2215740">
                <a:off x="10930167" y="1162729"/>
                <a:ext cx="246906" cy="246906"/>
              </a:xfrm>
              <a:prstGeom prst="rect">
                <a:avLst/>
              </a:prstGeom>
            </p:spPr>
          </p:pic>
          <p:sp>
            <p:nvSpPr>
              <p:cNvPr id="21" name="TekstniOkvir 20"/>
              <p:cNvSpPr txBox="1"/>
              <p:nvPr/>
            </p:nvSpPr>
            <p:spPr>
              <a:xfrm rot="17956476">
                <a:off x="10212305" y="1083015"/>
                <a:ext cx="83820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r-HR" sz="1000" dirty="0" smtClean="0">
                    <a:solidFill>
                      <a:schemeClr val="bg1"/>
                    </a:solidFill>
                  </a:rPr>
                  <a:t>Volim te!</a:t>
                </a:r>
                <a:endParaRPr lang="hr-HR" sz="1000" dirty="0">
                  <a:solidFill>
                    <a:schemeClr val="bg1"/>
                  </a:solidFill>
                </a:endParaRPr>
              </a:p>
            </p:txBody>
          </p:sp>
        </p:grpSp>
      </p:grpSp>
      <p:pic>
        <p:nvPicPr>
          <p:cNvPr id="26" name="Slika 2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769541">
            <a:off x="-344102" y="4366579"/>
            <a:ext cx="9021084" cy="1822948"/>
          </a:xfrm>
          <a:prstGeom prst="rect">
            <a:avLst/>
          </a:prstGeom>
          <a:scene3d>
            <a:camera prst="isometricTopUp"/>
            <a:lightRig rig="threePt" dir="t"/>
          </a:scene3d>
        </p:spPr>
      </p:pic>
      <p:sp>
        <p:nvSpPr>
          <p:cNvPr id="29" name="Pravokutnik 28"/>
          <p:cNvSpPr/>
          <p:nvPr/>
        </p:nvSpPr>
        <p:spPr>
          <a:xfrm>
            <a:off x="9047463" y="0"/>
            <a:ext cx="2971800" cy="37147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grpSp>
        <p:nvGrpSpPr>
          <p:cNvPr id="35" name="Grupa 34"/>
          <p:cNvGrpSpPr/>
          <p:nvPr/>
        </p:nvGrpSpPr>
        <p:grpSpPr>
          <a:xfrm>
            <a:off x="9060456" y="0"/>
            <a:ext cx="2949368" cy="3714750"/>
            <a:chOff x="9060456" y="0"/>
            <a:chExt cx="1452781" cy="3714750"/>
          </a:xfrm>
        </p:grpSpPr>
        <p:sp>
          <p:nvSpPr>
            <p:cNvPr id="31" name="Pravokutnik 30"/>
            <p:cNvSpPr/>
            <p:nvPr/>
          </p:nvSpPr>
          <p:spPr>
            <a:xfrm>
              <a:off x="9060456" y="0"/>
              <a:ext cx="1452781" cy="371475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pic>
          <p:nvPicPr>
            <p:cNvPr id="33" name="Slika 3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321729" y="1702746"/>
              <a:ext cx="126838" cy="157531"/>
            </a:xfrm>
            <a:prstGeom prst="rect">
              <a:avLst/>
            </a:prstGeom>
          </p:spPr>
        </p:pic>
      </p:grpSp>
      <p:grpSp>
        <p:nvGrpSpPr>
          <p:cNvPr id="45" name="Grupa 44"/>
          <p:cNvGrpSpPr/>
          <p:nvPr/>
        </p:nvGrpSpPr>
        <p:grpSpPr>
          <a:xfrm>
            <a:off x="5162562" y="279144"/>
            <a:ext cx="3545104" cy="2798307"/>
            <a:chOff x="5153425" y="170090"/>
            <a:chExt cx="3545104" cy="2798307"/>
          </a:xfrm>
        </p:grpSpPr>
        <p:sp>
          <p:nvSpPr>
            <p:cNvPr id="38" name="Pravokutnik 37"/>
            <p:cNvSpPr/>
            <p:nvPr/>
          </p:nvSpPr>
          <p:spPr>
            <a:xfrm>
              <a:off x="5497285" y="380999"/>
              <a:ext cx="2886637" cy="2233750"/>
            </a:xfrm>
            <a:prstGeom prst="rec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39" name="Zaobljeni pravokutnik 38"/>
            <p:cNvSpPr/>
            <p:nvPr/>
          </p:nvSpPr>
          <p:spPr>
            <a:xfrm>
              <a:off x="6865113" y="380999"/>
              <a:ext cx="109477" cy="2233750"/>
            </a:xfrm>
            <a:prstGeom prst="roundRect">
              <a:avLst/>
            </a:prstGeom>
            <a:solidFill>
              <a:schemeClr val="bg1">
                <a:lumMod val="95000"/>
                <a:lumOff val="5000"/>
              </a:schemeClr>
            </a:solidFill>
            <a:ln>
              <a:solidFill>
                <a:schemeClr val="bg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40" name="Prostoručno 39"/>
            <p:cNvSpPr/>
            <p:nvPr/>
          </p:nvSpPr>
          <p:spPr>
            <a:xfrm>
              <a:off x="5153425" y="170090"/>
              <a:ext cx="1483694" cy="2781300"/>
            </a:xfrm>
            <a:custGeom>
              <a:avLst/>
              <a:gdLst>
                <a:gd name="connsiteX0" fmla="*/ 1171575 w 1190987"/>
                <a:gd name="connsiteY0" fmla="*/ 47625 h 2781300"/>
                <a:gd name="connsiteX1" fmla="*/ 1171575 w 1190987"/>
                <a:gd name="connsiteY1" fmla="*/ 47625 h 2781300"/>
                <a:gd name="connsiteX2" fmla="*/ 1190625 w 1190987"/>
                <a:gd name="connsiteY2" fmla="*/ 133350 h 2781300"/>
                <a:gd name="connsiteX3" fmla="*/ 1162050 w 1190987"/>
                <a:gd name="connsiteY3" fmla="*/ 266700 h 2781300"/>
                <a:gd name="connsiteX4" fmla="*/ 1152525 w 1190987"/>
                <a:gd name="connsiteY4" fmla="*/ 295275 h 2781300"/>
                <a:gd name="connsiteX5" fmla="*/ 1133475 w 1190987"/>
                <a:gd name="connsiteY5" fmla="*/ 323850 h 2781300"/>
                <a:gd name="connsiteX6" fmla="*/ 1104900 w 1190987"/>
                <a:gd name="connsiteY6" fmla="*/ 409575 h 2781300"/>
                <a:gd name="connsiteX7" fmla="*/ 1095375 w 1190987"/>
                <a:gd name="connsiteY7" fmla="*/ 438150 h 2781300"/>
                <a:gd name="connsiteX8" fmla="*/ 1019175 w 1190987"/>
                <a:gd name="connsiteY8" fmla="*/ 552450 h 2781300"/>
                <a:gd name="connsiteX9" fmla="*/ 1000125 w 1190987"/>
                <a:gd name="connsiteY9" fmla="*/ 581025 h 2781300"/>
                <a:gd name="connsiteX10" fmla="*/ 981075 w 1190987"/>
                <a:gd name="connsiteY10" fmla="*/ 609600 h 2781300"/>
                <a:gd name="connsiteX11" fmla="*/ 952500 w 1190987"/>
                <a:gd name="connsiteY11" fmla="*/ 638175 h 2781300"/>
                <a:gd name="connsiteX12" fmla="*/ 923925 w 1190987"/>
                <a:gd name="connsiteY12" fmla="*/ 657225 h 2781300"/>
                <a:gd name="connsiteX13" fmla="*/ 876300 w 1190987"/>
                <a:gd name="connsiteY13" fmla="*/ 714375 h 2781300"/>
                <a:gd name="connsiteX14" fmla="*/ 828675 w 1190987"/>
                <a:gd name="connsiteY14" fmla="*/ 762000 h 2781300"/>
                <a:gd name="connsiteX15" fmla="*/ 790575 w 1190987"/>
                <a:gd name="connsiteY15" fmla="*/ 819150 h 2781300"/>
                <a:gd name="connsiteX16" fmla="*/ 771525 w 1190987"/>
                <a:gd name="connsiteY16" fmla="*/ 847725 h 2781300"/>
                <a:gd name="connsiteX17" fmla="*/ 742950 w 1190987"/>
                <a:gd name="connsiteY17" fmla="*/ 866775 h 2781300"/>
                <a:gd name="connsiteX18" fmla="*/ 685800 w 1190987"/>
                <a:gd name="connsiteY18" fmla="*/ 923925 h 2781300"/>
                <a:gd name="connsiteX19" fmla="*/ 657225 w 1190987"/>
                <a:gd name="connsiteY19" fmla="*/ 952500 h 2781300"/>
                <a:gd name="connsiteX20" fmla="*/ 628650 w 1190987"/>
                <a:gd name="connsiteY20" fmla="*/ 971550 h 2781300"/>
                <a:gd name="connsiteX21" fmla="*/ 571500 w 1190987"/>
                <a:gd name="connsiteY21" fmla="*/ 1028700 h 2781300"/>
                <a:gd name="connsiteX22" fmla="*/ 542925 w 1190987"/>
                <a:gd name="connsiteY22" fmla="*/ 1057275 h 2781300"/>
                <a:gd name="connsiteX23" fmla="*/ 485775 w 1190987"/>
                <a:gd name="connsiteY23" fmla="*/ 1095375 h 2781300"/>
                <a:gd name="connsiteX24" fmla="*/ 466725 w 1190987"/>
                <a:gd name="connsiteY24" fmla="*/ 1123950 h 2781300"/>
                <a:gd name="connsiteX25" fmla="*/ 438150 w 1190987"/>
                <a:gd name="connsiteY25" fmla="*/ 1143000 h 2781300"/>
                <a:gd name="connsiteX26" fmla="*/ 400050 w 1190987"/>
                <a:gd name="connsiteY26" fmla="*/ 1200150 h 2781300"/>
                <a:gd name="connsiteX27" fmla="*/ 342900 w 1190987"/>
                <a:gd name="connsiteY27" fmla="*/ 1238250 h 2781300"/>
                <a:gd name="connsiteX28" fmla="*/ 285750 w 1190987"/>
                <a:gd name="connsiteY28" fmla="*/ 1285875 h 2781300"/>
                <a:gd name="connsiteX29" fmla="*/ 257175 w 1190987"/>
                <a:gd name="connsiteY29" fmla="*/ 1295400 h 2781300"/>
                <a:gd name="connsiteX30" fmla="*/ 247650 w 1190987"/>
                <a:gd name="connsiteY30" fmla="*/ 1323975 h 2781300"/>
                <a:gd name="connsiteX31" fmla="*/ 276225 w 1190987"/>
                <a:gd name="connsiteY31" fmla="*/ 1352550 h 2781300"/>
                <a:gd name="connsiteX32" fmla="*/ 295275 w 1190987"/>
                <a:gd name="connsiteY32" fmla="*/ 1381125 h 2781300"/>
                <a:gd name="connsiteX33" fmla="*/ 333375 w 1190987"/>
                <a:gd name="connsiteY33" fmla="*/ 1419225 h 2781300"/>
                <a:gd name="connsiteX34" fmla="*/ 381000 w 1190987"/>
                <a:gd name="connsiteY34" fmla="*/ 1476375 h 2781300"/>
                <a:gd name="connsiteX35" fmla="*/ 390525 w 1190987"/>
                <a:gd name="connsiteY35" fmla="*/ 1504950 h 2781300"/>
                <a:gd name="connsiteX36" fmla="*/ 409575 w 1190987"/>
                <a:gd name="connsiteY36" fmla="*/ 1533525 h 2781300"/>
                <a:gd name="connsiteX37" fmla="*/ 428625 w 1190987"/>
                <a:gd name="connsiteY37" fmla="*/ 1704975 h 2781300"/>
                <a:gd name="connsiteX38" fmla="*/ 438150 w 1190987"/>
                <a:gd name="connsiteY38" fmla="*/ 1743075 h 2781300"/>
                <a:gd name="connsiteX39" fmla="*/ 438150 w 1190987"/>
                <a:gd name="connsiteY39" fmla="*/ 1990725 h 2781300"/>
                <a:gd name="connsiteX40" fmla="*/ 466725 w 1190987"/>
                <a:gd name="connsiteY40" fmla="*/ 2047875 h 2781300"/>
                <a:gd name="connsiteX41" fmla="*/ 485775 w 1190987"/>
                <a:gd name="connsiteY41" fmla="*/ 2124075 h 2781300"/>
                <a:gd name="connsiteX42" fmla="*/ 476250 w 1190987"/>
                <a:gd name="connsiteY42" fmla="*/ 2362200 h 2781300"/>
                <a:gd name="connsiteX43" fmla="*/ 466725 w 1190987"/>
                <a:gd name="connsiteY43" fmla="*/ 2476500 h 2781300"/>
                <a:gd name="connsiteX44" fmla="*/ 476250 w 1190987"/>
                <a:gd name="connsiteY44" fmla="*/ 2600325 h 2781300"/>
                <a:gd name="connsiteX45" fmla="*/ 466725 w 1190987"/>
                <a:gd name="connsiteY45" fmla="*/ 2705100 h 2781300"/>
                <a:gd name="connsiteX46" fmla="*/ 447675 w 1190987"/>
                <a:gd name="connsiteY46" fmla="*/ 2762250 h 2781300"/>
                <a:gd name="connsiteX47" fmla="*/ 409575 w 1190987"/>
                <a:gd name="connsiteY47" fmla="*/ 2781300 h 2781300"/>
                <a:gd name="connsiteX48" fmla="*/ 381000 w 1190987"/>
                <a:gd name="connsiteY48" fmla="*/ 2771775 h 2781300"/>
                <a:gd name="connsiteX49" fmla="*/ 323850 w 1190987"/>
                <a:gd name="connsiteY49" fmla="*/ 2714625 h 2781300"/>
                <a:gd name="connsiteX50" fmla="*/ 314325 w 1190987"/>
                <a:gd name="connsiteY50" fmla="*/ 2686050 h 2781300"/>
                <a:gd name="connsiteX51" fmla="*/ 304800 w 1190987"/>
                <a:gd name="connsiteY51" fmla="*/ 2647950 h 2781300"/>
                <a:gd name="connsiteX52" fmla="*/ 285750 w 1190987"/>
                <a:gd name="connsiteY52" fmla="*/ 2705100 h 2781300"/>
                <a:gd name="connsiteX53" fmla="*/ 238125 w 1190987"/>
                <a:gd name="connsiteY53" fmla="*/ 2752725 h 2781300"/>
                <a:gd name="connsiteX54" fmla="*/ 200025 w 1190987"/>
                <a:gd name="connsiteY54" fmla="*/ 2733675 h 2781300"/>
                <a:gd name="connsiteX55" fmla="*/ 152400 w 1190987"/>
                <a:gd name="connsiteY55" fmla="*/ 2714625 h 2781300"/>
                <a:gd name="connsiteX56" fmla="*/ 133350 w 1190987"/>
                <a:gd name="connsiteY56" fmla="*/ 2743200 h 2781300"/>
                <a:gd name="connsiteX57" fmla="*/ 123825 w 1190987"/>
                <a:gd name="connsiteY57" fmla="*/ 2714625 h 2781300"/>
                <a:gd name="connsiteX58" fmla="*/ 95250 w 1190987"/>
                <a:gd name="connsiteY58" fmla="*/ 2743200 h 2781300"/>
                <a:gd name="connsiteX59" fmla="*/ 57150 w 1190987"/>
                <a:gd name="connsiteY59" fmla="*/ 2733675 h 2781300"/>
                <a:gd name="connsiteX60" fmla="*/ 38100 w 1190987"/>
                <a:gd name="connsiteY60" fmla="*/ 2705100 h 2781300"/>
                <a:gd name="connsiteX61" fmla="*/ 47625 w 1190987"/>
                <a:gd name="connsiteY61" fmla="*/ 2552700 h 2781300"/>
                <a:gd name="connsiteX62" fmla="*/ 66675 w 1190987"/>
                <a:gd name="connsiteY62" fmla="*/ 2324100 h 2781300"/>
                <a:gd name="connsiteX63" fmla="*/ 57150 w 1190987"/>
                <a:gd name="connsiteY63" fmla="*/ 2076450 h 2781300"/>
                <a:gd name="connsiteX64" fmla="*/ 47625 w 1190987"/>
                <a:gd name="connsiteY64" fmla="*/ 2038350 h 2781300"/>
                <a:gd name="connsiteX65" fmla="*/ 19050 w 1190987"/>
                <a:gd name="connsiteY65" fmla="*/ 1981200 h 2781300"/>
                <a:gd name="connsiteX66" fmla="*/ 0 w 1190987"/>
                <a:gd name="connsiteY66" fmla="*/ 1905000 h 2781300"/>
                <a:gd name="connsiteX67" fmla="*/ 9525 w 1190987"/>
                <a:gd name="connsiteY67" fmla="*/ 1647825 h 2781300"/>
                <a:gd name="connsiteX68" fmla="*/ 19050 w 1190987"/>
                <a:gd name="connsiteY68" fmla="*/ 1609725 h 2781300"/>
                <a:gd name="connsiteX69" fmla="*/ 28575 w 1190987"/>
                <a:gd name="connsiteY69" fmla="*/ 1457325 h 2781300"/>
                <a:gd name="connsiteX70" fmla="*/ 38100 w 1190987"/>
                <a:gd name="connsiteY70" fmla="*/ 1419225 h 2781300"/>
                <a:gd name="connsiteX71" fmla="*/ 95250 w 1190987"/>
                <a:gd name="connsiteY71" fmla="*/ 1304925 h 2781300"/>
                <a:gd name="connsiteX72" fmla="*/ 152400 w 1190987"/>
                <a:gd name="connsiteY72" fmla="*/ 1285875 h 2781300"/>
                <a:gd name="connsiteX73" fmla="*/ 228600 w 1190987"/>
                <a:gd name="connsiteY73" fmla="*/ 1295400 h 2781300"/>
                <a:gd name="connsiteX74" fmla="*/ 257175 w 1190987"/>
                <a:gd name="connsiteY74" fmla="*/ 1304925 h 2781300"/>
                <a:gd name="connsiteX75" fmla="*/ 228600 w 1190987"/>
                <a:gd name="connsiteY75" fmla="*/ 1323975 h 2781300"/>
                <a:gd name="connsiteX76" fmla="*/ 171450 w 1190987"/>
                <a:gd name="connsiteY76" fmla="*/ 1295400 h 2781300"/>
                <a:gd name="connsiteX77" fmla="*/ 142875 w 1190987"/>
                <a:gd name="connsiteY77" fmla="*/ 1285875 h 2781300"/>
                <a:gd name="connsiteX78" fmla="*/ 133350 w 1190987"/>
                <a:gd name="connsiteY78" fmla="*/ 1162050 h 2781300"/>
                <a:gd name="connsiteX79" fmla="*/ 114300 w 1190987"/>
                <a:gd name="connsiteY79" fmla="*/ 733425 h 2781300"/>
                <a:gd name="connsiteX80" fmla="*/ 123825 w 1190987"/>
                <a:gd name="connsiteY80" fmla="*/ 466725 h 2781300"/>
                <a:gd name="connsiteX81" fmla="*/ 133350 w 1190987"/>
                <a:gd name="connsiteY81" fmla="*/ 76200 h 2781300"/>
                <a:gd name="connsiteX82" fmla="*/ 171450 w 1190987"/>
                <a:gd name="connsiteY82" fmla="*/ 28575 h 2781300"/>
                <a:gd name="connsiteX83" fmla="*/ 200025 w 1190987"/>
                <a:gd name="connsiteY83" fmla="*/ 19050 h 2781300"/>
                <a:gd name="connsiteX84" fmla="*/ 419100 w 1190987"/>
                <a:gd name="connsiteY84" fmla="*/ 9525 h 2781300"/>
                <a:gd name="connsiteX85" fmla="*/ 447675 w 1190987"/>
                <a:gd name="connsiteY85" fmla="*/ 0 h 2781300"/>
                <a:gd name="connsiteX86" fmla="*/ 1171575 w 1190987"/>
                <a:gd name="connsiteY86" fmla="*/ 47625 h 278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1190987" h="2781300">
                  <a:moveTo>
                    <a:pt x="1171575" y="47625"/>
                  </a:moveTo>
                  <a:lnTo>
                    <a:pt x="1171575" y="47625"/>
                  </a:lnTo>
                  <a:cubicBezTo>
                    <a:pt x="1177925" y="76200"/>
                    <a:pt x="1188906" y="104128"/>
                    <a:pt x="1190625" y="133350"/>
                  </a:cubicBezTo>
                  <a:cubicBezTo>
                    <a:pt x="1193629" y="184417"/>
                    <a:pt x="1177412" y="220613"/>
                    <a:pt x="1162050" y="266700"/>
                  </a:cubicBezTo>
                  <a:cubicBezTo>
                    <a:pt x="1158875" y="276225"/>
                    <a:pt x="1158094" y="286921"/>
                    <a:pt x="1152525" y="295275"/>
                  </a:cubicBezTo>
                  <a:cubicBezTo>
                    <a:pt x="1146175" y="304800"/>
                    <a:pt x="1138124" y="313389"/>
                    <a:pt x="1133475" y="323850"/>
                  </a:cubicBezTo>
                  <a:lnTo>
                    <a:pt x="1104900" y="409575"/>
                  </a:lnTo>
                  <a:cubicBezTo>
                    <a:pt x="1101725" y="419100"/>
                    <a:pt x="1100944" y="429796"/>
                    <a:pt x="1095375" y="438150"/>
                  </a:cubicBezTo>
                  <a:lnTo>
                    <a:pt x="1019175" y="552450"/>
                  </a:lnTo>
                  <a:lnTo>
                    <a:pt x="1000125" y="581025"/>
                  </a:lnTo>
                  <a:cubicBezTo>
                    <a:pt x="993775" y="590550"/>
                    <a:pt x="989170" y="601505"/>
                    <a:pt x="981075" y="609600"/>
                  </a:cubicBezTo>
                  <a:cubicBezTo>
                    <a:pt x="971550" y="619125"/>
                    <a:pt x="962848" y="629551"/>
                    <a:pt x="952500" y="638175"/>
                  </a:cubicBezTo>
                  <a:cubicBezTo>
                    <a:pt x="943706" y="645504"/>
                    <a:pt x="933450" y="650875"/>
                    <a:pt x="923925" y="657225"/>
                  </a:cubicBezTo>
                  <a:cubicBezTo>
                    <a:pt x="876627" y="728171"/>
                    <a:pt x="937416" y="641036"/>
                    <a:pt x="876300" y="714375"/>
                  </a:cubicBezTo>
                  <a:cubicBezTo>
                    <a:pt x="836613" y="762000"/>
                    <a:pt x="881062" y="727075"/>
                    <a:pt x="828675" y="762000"/>
                  </a:cubicBezTo>
                  <a:lnTo>
                    <a:pt x="790575" y="819150"/>
                  </a:lnTo>
                  <a:cubicBezTo>
                    <a:pt x="784225" y="828675"/>
                    <a:pt x="781050" y="841375"/>
                    <a:pt x="771525" y="847725"/>
                  </a:cubicBezTo>
                  <a:lnTo>
                    <a:pt x="742950" y="866775"/>
                  </a:lnTo>
                  <a:cubicBezTo>
                    <a:pt x="709414" y="917078"/>
                    <a:pt x="740934" y="876667"/>
                    <a:pt x="685800" y="923925"/>
                  </a:cubicBezTo>
                  <a:cubicBezTo>
                    <a:pt x="675573" y="932691"/>
                    <a:pt x="667573" y="943876"/>
                    <a:pt x="657225" y="952500"/>
                  </a:cubicBezTo>
                  <a:cubicBezTo>
                    <a:pt x="648431" y="959829"/>
                    <a:pt x="637206" y="963945"/>
                    <a:pt x="628650" y="971550"/>
                  </a:cubicBezTo>
                  <a:cubicBezTo>
                    <a:pt x="608514" y="989448"/>
                    <a:pt x="590550" y="1009650"/>
                    <a:pt x="571500" y="1028700"/>
                  </a:cubicBezTo>
                  <a:cubicBezTo>
                    <a:pt x="561975" y="1038225"/>
                    <a:pt x="554133" y="1049803"/>
                    <a:pt x="542925" y="1057275"/>
                  </a:cubicBezTo>
                  <a:lnTo>
                    <a:pt x="485775" y="1095375"/>
                  </a:lnTo>
                  <a:cubicBezTo>
                    <a:pt x="479425" y="1104900"/>
                    <a:pt x="474820" y="1115855"/>
                    <a:pt x="466725" y="1123950"/>
                  </a:cubicBezTo>
                  <a:cubicBezTo>
                    <a:pt x="458630" y="1132045"/>
                    <a:pt x="445688" y="1134385"/>
                    <a:pt x="438150" y="1143000"/>
                  </a:cubicBezTo>
                  <a:cubicBezTo>
                    <a:pt x="423073" y="1160230"/>
                    <a:pt x="419100" y="1187450"/>
                    <a:pt x="400050" y="1200150"/>
                  </a:cubicBezTo>
                  <a:cubicBezTo>
                    <a:pt x="381000" y="1212850"/>
                    <a:pt x="359089" y="1222061"/>
                    <a:pt x="342900" y="1238250"/>
                  </a:cubicBezTo>
                  <a:cubicBezTo>
                    <a:pt x="321834" y="1259316"/>
                    <a:pt x="312272" y="1272614"/>
                    <a:pt x="285750" y="1285875"/>
                  </a:cubicBezTo>
                  <a:cubicBezTo>
                    <a:pt x="276770" y="1290365"/>
                    <a:pt x="266700" y="1292225"/>
                    <a:pt x="257175" y="1295400"/>
                  </a:cubicBezTo>
                  <a:cubicBezTo>
                    <a:pt x="254000" y="1304925"/>
                    <a:pt x="244475" y="1314450"/>
                    <a:pt x="247650" y="1323975"/>
                  </a:cubicBezTo>
                  <a:cubicBezTo>
                    <a:pt x="251910" y="1336754"/>
                    <a:pt x="267601" y="1342202"/>
                    <a:pt x="276225" y="1352550"/>
                  </a:cubicBezTo>
                  <a:cubicBezTo>
                    <a:pt x="283554" y="1361344"/>
                    <a:pt x="287825" y="1372433"/>
                    <a:pt x="295275" y="1381125"/>
                  </a:cubicBezTo>
                  <a:cubicBezTo>
                    <a:pt x="306964" y="1394762"/>
                    <a:pt x="321686" y="1405588"/>
                    <a:pt x="333375" y="1419225"/>
                  </a:cubicBezTo>
                  <a:cubicBezTo>
                    <a:pt x="412941" y="1512052"/>
                    <a:pt x="281914" y="1377289"/>
                    <a:pt x="381000" y="1476375"/>
                  </a:cubicBezTo>
                  <a:cubicBezTo>
                    <a:pt x="384175" y="1485900"/>
                    <a:pt x="386035" y="1495970"/>
                    <a:pt x="390525" y="1504950"/>
                  </a:cubicBezTo>
                  <a:cubicBezTo>
                    <a:pt x="395645" y="1515189"/>
                    <a:pt x="407433" y="1522280"/>
                    <a:pt x="409575" y="1533525"/>
                  </a:cubicBezTo>
                  <a:cubicBezTo>
                    <a:pt x="420334" y="1590011"/>
                    <a:pt x="414679" y="1649190"/>
                    <a:pt x="428625" y="1704975"/>
                  </a:cubicBezTo>
                  <a:lnTo>
                    <a:pt x="438150" y="1743075"/>
                  </a:lnTo>
                  <a:cubicBezTo>
                    <a:pt x="424851" y="1862767"/>
                    <a:pt x="422805" y="1837280"/>
                    <a:pt x="438150" y="1990725"/>
                  </a:cubicBezTo>
                  <a:cubicBezTo>
                    <a:pt x="441143" y="2020652"/>
                    <a:pt x="453681" y="2021787"/>
                    <a:pt x="466725" y="2047875"/>
                  </a:cubicBezTo>
                  <a:cubicBezTo>
                    <a:pt x="476488" y="2067401"/>
                    <a:pt x="482152" y="2105961"/>
                    <a:pt x="485775" y="2124075"/>
                  </a:cubicBezTo>
                  <a:cubicBezTo>
                    <a:pt x="482600" y="2203450"/>
                    <a:pt x="480538" y="2282877"/>
                    <a:pt x="476250" y="2362200"/>
                  </a:cubicBezTo>
                  <a:cubicBezTo>
                    <a:pt x="474186" y="2400376"/>
                    <a:pt x="466725" y="2438268"/>
                    <a:pt x="466725" y="2476500"/>
                  </a:cubicBezTo>
                  <a:cubicBezTo>
                    <a:pt x="466725" y="2517897"/>
                    <a:pt x="473075" y="2559050"/>
                    <a:pt x="476250" y="2600325"/>
                  </a:cubicBezTo>
                  <a:cubicBezTo>
                    <a:pt x="473075" y="2635250"/>
                    <a:pt x="472819" y="2670565"/>
                    <a:pt x="466725" y="2705100"/>
                  </a:cubicBezTo>
                  <a:cubicBezTo>
                    <a:pt x="463235" y="2724875"/>
                    <a:pt x="465636" y="2753270"/>
                    <a:pt x="447675" y="2762250"/>
                  </a:cubicBezTo>
                  <a:lnTo>
                    <a:pt x="409575" y="2781300"/>
                  </a:lnTo>
                  <a:cubicBezTo>
                    <a:pt x="400050" y="2778125"/>
                    <a:pt x="388925" y="2777939"/>
                    <a:pt x="381000" y="2771775"/>
                  </a:cubicBezTo>
                  <a:cubicBezTo>
                    <a:pt x="359734" y="2755235"/>
                    <a:pt x="323850" y="2714625"/>
                    <a:pt x="323850" y="2714625"/>
                  </a:cubicBezTo>
                  <a:cubicBezTo>
                    <a:pt x="320675" y="2705100"/>
                    <a:pt x="317083" y="2695704"/>
                    <a:pt x="314325" y="2686050"/>
                  </a:cubicBezTo>
                  <a:cubicBezTo>
                    <a:pt x="310729" y="2673463"/>
                    <a:pt x="315692" y="2640688"/>
                    <a:pt x="304800" y="2647950"/>
                  </a:cubicBezTo>
                  <a:cubicBezTo>
                    <a:pt x="288092" y="2659089"/>
                    <a:pt x="296889" y="2688392"/>
                    <a:pt x="285750" y="2705100"/>
                  </a:cubicBezTo>
                  <a:cubicBezTo>
                    <a:pt x="260350" y="2743200"/>
                    <a:pt x="276225" y="2727325"/>
                    <a:pt x="238125" y="2752725"/>
                  </a:cubicBezTo>
                  <a:cubicBezTo>
                    <a:pt x="225425" y="2746375"/>
                    <a:pt x="210933" y="2742765"/>
                    <a:pt x="200025" y="2733675"/>
                  </a:cubicBezTo>
                  <a:cubicBezTo>
                    <a:pt x="161337" y="2701435"/>
                    <a:pt x="204174" y="2697367"/>
                    <a:pt x="152400" y="2714625"/>
                  </a:cubicBezTo>
                  <a:cubicBezTo>
                    <a:pt x="146050" y="2724150"/>
                    <a:pt x="144798" y="2743200"/>
                    <a:pt x="133350" y="2743200"/>
                  </a:cubicBezTo>
                  <a:cubicBezTo>
                    <a:pt x="123310" y="2743200"/>
                    <a:pt x="133865" y="2714625"/>
                    <a:pt x="123825" y="2714625"/>
                  </a:cubicBezTo>
                  <a:cubicBezTo>
                    <a:pt x="110355" y="2714625"/>
                    <a:pt x="104775" y="2733675"/>
                    <a:pt x="95250" y="2743200"/>
                  </a:cubicBezTo>
                  <a:cubicBezTo>
                    <a:pt x="82550" y="2740025"/>
                    <a:pt x="68042" y="2740937"/>
                    <a:pt x="57150" y="2733675"/>
                  </a:cubicBezTo>
                  <a:cubicBezTo>
                    <a:pt x="47625" y="2727325"/>
                    <a:pt x="38702" y="2716532"/>
                    <a:pt x="38100" y="2705100"/>
                  </a:cubicBezTo>
                  <a:cubicBezTo>
                    <a:pt x="35425" y="2654271"/>
                    <a:pt x="44802" y="2603521"/>
                    <a:pt x="47625" y="2552700"/>
                  </a:cubicBezTo>
                  <a:cubicBezTo>
                    <a:pt x="59258" y="2343309"/>
                    <a:pt x="41430" y="2425079"/>
                    <a:pt x="66675" y="2324100"/>
                  </a:cubicBezTo>
                  <a:cubicBezTo>
                    <a:pt x="63500" y="2241550"/>
                    <a:pt x="62645" y="2158878"/>
                    <a:pt x="57150" y="2076450"/>
                  </a:cubicBezTo>
                  <a:cubicBezTo>
                    <a:pt x="56279" y="2063388"/>
                    <a:pt x="52782" y="2050382"/>
                    <a:pt x="47625" y="2038350"/>
                  </a:cubicBezTo>
                  <a:cubicBezTo>
                    <a:pt x="15112" y="1962487"/>
                    <a:pt x="39118" y="2054782"/>
                    <a:pt x="19050" y="1981200"/>
                  </a:cubicBezTo>
                  <a:cubicBezTo>
                    <a:pt x="12161" y="1955941"/>
                    <a:pt x="0" y="1905000"/>
                    <a:pt x="0" y="1905000"/>
                  </a:cubicBezTo>
                  <a:cubicBezTo>
                    <a:pt x="3175" y="1819275"/>
                    <a:pt x="4002" y="1733431"/>
                    <a:pt x="9525" y="1647825"/>
                  </a:cubicBezTo>
                  <a:cubicBezTo>
                    <a:pt x="10368" y="1634761"/>
                    <a:pt x="17747" y="1622751"/>
                    <a:pt x="19050" y="1609725"/>
                  </a:cubicBezTo>
                  <a:cubicBezTo>
                    <a:pt x="24115" y="1559078"/>
                    <a:pt x="23510" y="1507972"/>
                    <a:pt x="28575" y="1457325"/>
                  </a:cubicBezTo>
                  <a:cubicBezTo>
                    <a:pt x="29878" y="1444299"/>
                    <a:pt x="34338" y="1431764"/>
                    <a:pt x="38100" y="1419225"/>
                  </a:cubicBezTo>
                  <a:cubicBezTo>
                    <a:pt x="44675" y="1397309"/>
                    <a:pt x="68490" y="1313845"/>
                    <a:pt x="95250" y="1304925"/>
                  </a:cubicBezTo>
                  <a:lnTo>
                    <a:pt x="152400" y="1285875"/>
                  </a:lnTo>
                  <a:cubicBezTo>
                    <a:pt x="177800" y="1289050"/>
                    <a:pt x="203415" y="1290821"/>
                    <a:pt x="228600" y="1295400"/>
                  </a:cubicBezTo>
                  <a:cubicBezTo>
                    <a:pt x="238478" y="1297196"/>
                    <a:pt x="257175" y="1294885"/>
                    <a:pt x="257175" y="1304925"/>
                  </a:cubicBezTo>
                  <a:cubicBezTo>
                    <a:pt x="257175" y="1316373"/>
                    <a:pt x="238125" y="1317625"/>
                    <a:pt x="228600" y="1323975"/>
                  </a:cubicBezTo>
                  <a:cubicBezTo>
                    <a:pt x="156776" y="1300034"/>
                    <a:pt x="245308" y="1332329"/>
                    <a:pt x="171450" y="1295400"/>
                  </a:cubicBezTo>
                  <a:cubicBezTo>
                    <a:pt x="162470" y="1290910"/>
                    <a:pt x="152400" y="1289050"/>
                    <a:pt x="142875" y="1285875"/>
                  </a:cubicBezTo>
                  <a:cubicBezTo>
                    <a:pt x="139700" y="1244600"/>
                    <a:pt x="134854" y="1203420"/>
                    <a:pt x="133350" y="1162050"/>
                  </a:cubicBezTo>
                  <a:cubicBezTo>
                    <a:pt x="117807" y="734627"/>
                    <a:pt x="166441" y="889848"/>
                    <a:pt x="114300" y="733425"/>
                  </a:cubicBezTo>
                  <a:cubicBezTo>
                    <a:pt x="117475" y="644525"/>
                    <a:pt x="121248" y="555644"/>
                    <a:pt x="123825" y="466725"/>
                  </a:cubicBezTo>
                  <a:cubicBezTo>
                    <a:pt x="127598" y="336566"/>
                    <a:pt x="127437" y="206279"/>
                    <a:pt x="133350" y="76200"/>
                  </a:cubicBezTo>
                  <a:cubicBezTo>
                    <a:pt x="134627" y="48097"/>
                    <a:pt x="148052" y="40274"/>
                    <a:pt x="171450" y="28575"/>
                  </a:cubicBezTo>
                  <a:cubicBezTo>
                    <a:pt x="180430" y="24085"/>
                    <a:pt x="190014" y="19820"/>
                    <a:pt x="200025" y="19050"/>
                  </a:cubicBezTo>
                  <a:cubicBezTo>
                    <a:pt x="272904" y="13444"/>
                    <a:pt x="346075" y="12700"/>
                    <a:pt x="419100" y="9525"/>
                  </a:cubicBezTo>
                  <a:cubicBezTo>
                    <a:pt x="428625" y="6350"/>
                    <a:pt x="437635" y="0"/>
                    <a:pt x="447675" y="0"/>
                  </a:cubicBezTo>
                  <a:cubicBezTo>
                    <a:pt x="695345" y="0"/>
                    <a:pt x="1050925" y="39688"/>
                    <a:pt x="1171575" y="47625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pic>
          <p:nvPicPr>
            <p:cNvPr id="44" name="Slika 4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flipH="1">
              <a:off x="7056545" y="170090"/>
              <a:ext cx="1641984" cy="2798307"/>
            </a:xfrm>
            <a:prstGeom prst="rect">
              <a:avLst/>
            </a:prstGeom>
          </p:spPr>
        </p:pic>
      </p:grpSp>
      <p:sp>
        <p:nvSpPr>
          <p:cNvPr id="46" name="Sunce 45"/>
          <p:cNvSpPr/>
          <p:nvPr/>
        </p:nvSpPr>
        <p:spPr>
          <a:xfrm>
            <a:off x="7099255" y="1054262"/>
            <a:ext cx="590550" cy="450427"/>
          </a:xfrm>
          <a:prstGeom prst="sun">
            <a:avLst>
              <a:gd name="adj" fmla="val 33065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7" name="Oblak 46"/>
          <p:cNvSpPr/>
          <p:nvPr/>
        </p:nvSpPr>
        <p:spPr>
          <a:xfrm rot="193151">
            <a:off x="6001972" y="1103335"/>
            <a:ext cx="746443" cy="341405"/>
          </a:xfrm>
          <a:prstGeom prst="cloud">
            <a:avLst/>
          </a:prstGeom>
          <a:solidFill>
            <a:schemeClr val="tx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48" name="Slika 4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66181" y="1323729"/>
            <a:ext cx="774259" cy="365792"/>
          </a:xfrm>
          <a:prstGeom prst="rect">
            <a:avLst/>
          </a:prstGeom>
        </p:spPr>
      </p:pic>
      <p:sp>
        <p:nvSpPr>
          <p:cNvPr id="51" name="Pravokutnik 50"/>
          <p:cNvSpPr/>
          <p:nvPr/>
        </p:nvSpPr>
        <p:spPr>
          <a:xfrm>
            <a:off x="472668" y="3811935"/>
            <a:ext cx="2702737" cy="83012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24" name="Slika 2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1254196" y="2706141"/>
            <a:ext cx="879410" cy="3261970"/>
          </a:xfrm>
          <a:prstGeom prst="rect">
            <a:avLst/>
          </a:prstGeom>
        </p:spPr>
      </p:pic>
      <p:grpSp>
        <p:nvGrpSpPr>
          <p:cNvPr id="55" name="Grupa 54"/>
          <p:cNvGrpSpPr/>
          <p:nvPr/>
        </p:nvGrpSpPr>
        <p:grpSpPr>
          <a:xfrm>
            <a:off x="3860496" y="3349697"/>
            <a:ext cx="2819616" cy="1377803"/>
            <a:chOff x="3144845" y="3306860"/>
            <a:chExt cx="2819616" cy="1377803"/>
          </a:xfrm>
          <a:solidFill>
            <a:schemeClr val="tx1"/>
          </a:solidFill>
        </p:grpSpPr>
        <p:sp>
          <p:nvSpPr>
            <p:cNvPr id="53" name="Obični oblačić 52"/>
            <p:cNvSpPr/>
            <p:nvPr/>
          </p:nvSpPr>
          <p:spPr>
            <a:xfrm rot="20281169" flipV="1">
              <a:off x="3144845" y="3306860"/>
              <a:ext cx="2819616" cy="1377803"/>
            </a:xfrm>
            <a:prstGeom prst="cloudCallout">
              <a:avLst/>
            </a:prstGeom>
            <a:grpFill/>
            <a:ln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54" name="TekstniOkvir 53"/>
            <p:cNvSpPr txBox="1"/>
            <p:nvPr/>
          </p:nvSpPr>
          <p:spPr>
            <a:xfrm rot="21285565">
              <a:off x="3737944" y="3711550"/>
              <a:ext cx="1866035" cy="64633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hr-HR" dirty="0" smtClean="0">
                  <a:solidFill>
                    <a:schemeClr val="bg1">
                      <a:lumMod val="95000"/>
                      <a:lumOff val="5000"/>
                    </a:schemeClr>
                  </a:solidFill>
                </a:rPr>
                <a:t>Jedva čekam da idemo u disko!!</a:t>
              </a:r>
              <a:endParaRPr lang="hr-HR" dirty="0">
                <a:solidFill>
                  <a:schemeClr val="bg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66" name="Grupa 65"/>
          <p:cNvGrpSpPr/>
          <p:nvPr/>
        </p:nvGrpSpPr>
        <p:grpSpPr>
          <a:xfrm>
            <a:off x="8317404" y="5318915"/>
            <a:ext cx="3861694" cy="1552660"/>
            <a:chOff x="8348667" y="5232062"/>
            <a:chExt cx="3861694" cy="1552660"/>
          </a:xfrm>
        </p:grpSpPr>
        <p:sp>
          <p:nvSpPr>
            <p:cNvPr id="57" name="Zaobljeni pravokutnik 56"/>
            <p:cNvSpPr/>
            <p:nvPr/>
          </p:nvSpPr>
          <p:spPr>
            <a:xfrm>
              <a:off x="8426542" y="5549045"/>
              <a:ext cx="3783819" cy="449362"/>
            </a:xfrm>
            <a:prstGeom prst="roundRect">
              <a:avLst>
                <a:gd name="adj" fmla="val 14547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pic>
          <p:nvPicPr>
            <p:cNvPr id="62" name="Slika 61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 rot="5400000">
              <a:off x="8220192" y="6224928"/>
              <a:ext cx="778164" cy="325123"/>
            </a:xfrm>
            <a:prstGeom prst="rect">
              <a:avLst/>
            </a:prstGeom>
          </p:spPr>
        </p:pic>
        <p:pic>
          <p:nvPicPr>
            <p:cNvPr id="63" name="Slika 62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1870699" y="6004366"/>
              <a:ext cx="323116" cy="780356"/>
            </a:xfrm>
            <a:prstGeom prst="rect">
              <a:avLst/>
            </a:prstGeom>
          </p:spPr>
        </p:pic>
        <p:sp>
          <p:nvSpPr>
            <p:cNvPr id="64" name="Zaobljeni pravokutnik 63"/>
            <p:cNvSpPr/>
            <p:nvPr/>
          </p:nvSpPr>
          <p:spPr>
            <a:xfrm>
              <a:off x="8348667" y="5436023"/>
              <a:ext cx="2595558" cy="113022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65" name="Zaobljeni pravokutnik 64"/>
            <p:cNvSpPr/>
            <p:nvPr/>
          </p:nvSpPr>
          <p:spPr>
            <a:xfrm>
              <a:off x="11058525" y="5232062"/>
              <a:ext cx="1133475" cy="312262"/>
            </a:xfrm>
            <a:prstGeom prst="roundRect">
              <a:avLst/>
            </a:prstGeom>
            <a:solidFill>
              <a:schemeClr val="tx1">
                <a:lumMod val="85000"/>
              </a:schemeClr>
            </a:solidFill>
            <a:ln>
              <a:solidFill>
                <a:schemeClr val="tx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  <p:grpSp>
        <p:nvGrpSpPr>
          <p:cNvPr id="71" name="Grupa 70"/>
          <p:cNvGrpSpPr/>
          <p:nvPr/>
        </p:nvGrpSpPr>
        <p:grpSpPr>
          <a:xfrm>
            <a:off x="3248940" y="1474370"/>
            <a:ext cx="306921" cy="203928"/>
            <a:chOff x="3726348" y="2893251"/>
            <a:chExt cx="306921" cy="203928"/>
          </a:xfrm>
        </p:grpSpPr>
        <p:sp>
          <p:nvSpPr>
            <p:cNvPr id="68" name="Prostoručno 67"/>
            <p:cNvSpPr/>
            <p:nvPr/>
          </p:nvSpPr>
          <p:spPr>
            <a:xfrm>
              <a:off x="3811885" y="3013872"/>
              <a:ext cx="154761" cy="83307"/>
            </a:xfrm>
            <a:custGeom>
              <a:avLst/>
              <a:gdLst>
                <a:gd name="connsiteX0" fmla="*/ 24602 w 291787"/>
                <a:gd name="connsiteY0" fmla="*/ 19102 h 161977"/>
                <a:gd name="connsiteX1" fmla="*/ 24602 w 291787"/>
                <a:gd name="connsiteY1" fmla="*/ 19102 h 161977"/>
                <a:gd name="connsiteX2" fmla="*/ 148427 w 291787"/>
                <a:gd name="connsiteY2" fmla="*/ 9577 h 161977"/>
                <a:gd name="connsiteX3" fmla="*/ 157952 w 291787"/>
                <a:gd name="connsiteY3" fmla="*/ 38152 h 161977"/>
                <a:gd name="connsiteX4" fmla="*/ 186527 w 291787"/>
                <a:gd name="connsiteY4" fmla="*/ 57202 h 161977"/>
                <a:gd name="connsiteX5" fmla="*/ 272252 w 291787"/>
                <a:gd name="connsiteY5" fmla="*/ 28627 h 161977"/>
                <a:gd name="connsiteX6" fmla="*/ 129377 w 291787"/>
                <a:gd name="connsiteY6" fmla="*/ 95302 h 161977"/>
                <a:gd name="connsiteX7" fmla="*/ 5552 w 291787"/>
                <a:gd name="connsiteY7" fmla="*/ 85777 h 161977"/>
                <a:gd name="connsiteX8" fmla="*/ 24602 w 291787"/>
                <a:gd name="connsiteY8" fmla="*/ 57202 h 161977"/>
                <a:gd name="connsiteX9" fmla="*/ 15077 w 291787"/>
                <a:gd name="connsiteY9" fmla="*/ 152452 h 161977"/>
                <a:gd name="connsiteX10" fmla="*/ 43652 w 291787"/>
                <a:gd name="connsiteY10" fmla="*/ 161977 h 161977"/>
                <a:gd name="connsiteX11" fmla="*/ 215102 w 291787"/>
                <a:gd name="connsiteY11" fmla="*/ 152452 h 161977"/>
                <a:gd name="connsiteX12" fmla="*/ 243677 w 291787"/>
                <a:gd name="connsiteY12" fmla="*/ 133402 h 161977"/>
                <a:gd name="connsiteX13" fmla="*/ 281777 w 291787"/>
                <a:gd name="connsiteY13" fmla="*/ 95302 h 161977"/>
                <a:gd name="connsiteX14" fmla="*/ 272252 w 291787"/>
                <a:gd name="connsiteY14" fmla="*/ 95302 h 161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1787" h="161977">
                  <a:moveTo>
                    <a:pt x="24602" y="19102"/>
                  </a:moveTo>
                  <a:lnTo>
                    <a:pt x="24602" y="19102"/>
                  </a:lnTo>
                  <a:cubicBezTo>
                    <a:pt x="43102" y="14991"/>
                    <a:pt x="117708" y="-14998"/>
                    <a:pt x="148427" y="9577"/>
                  </a:cubicBezTo>
                  <a:cubicBezTo>
                    <a:pt x="156267" y="15849"/>
                    <a:pt x="151680" y="30312"/>
                    <a:pt x="157952" y="38152"/>
                  </a:cubicBezTo>
                  <a:cubicBezTo>
                    <a:pt x="165103" y="47091"/>
                    <a:pt x="177002" y="50852"/>
                    <a:pt x="186527" y="57202"/>
                  </a:cubicBezTo>
                  <a:cubicBezTo>
                    <a:pt x="252031" y="13533"/>
                    <a:pt x="221957" y="11862"/>
                    <a:pt x="272252" y="28627"/>
                  </a:cubicBezTo>
                  <a:cubicBezTo>
                    <a:pt x="308400" y="137071"/>
                    <a:pt x="311348" y="84598"/>
                    <a:pt x="129377" y="95302"/>
                  </a:cubicBezTo>
                  <a:cubicBezTo>
                    <a:pt x="88102" y="92127"/>
                    <a:pt x="44457" y="99924"/>
                    <a:pt x="5552" y="85777"/>
                  </a:cubicBezTo>
                  <a:cubicBezTo>
                    <a:pt x="-5206" y="81865"/>
                    <a:pt x="24602" y="57202"/>
                    <a:pt x="24602" y="57202"/>
                  </a:cubicBezTo>
                  <a:cubicBezTo>
                    <a:pt x="1216" y="92281"/>
                    <a:pt x="-11987" y="98324"/>
                    <a:pt x="15077" y="152452"/>
                  </a:cubicBezTo>
                  <a:cubicBezTo>
                    <a:pt x="19567" y="161432"/>
                    <a:pt x="34127" y="158802"/>
                    <a:pt x="43652" y="161977"/>
                  </a:cubicBezTo>
                  <a:cubicBezTo>
                    <a:pt x="100802" y="158802"/>
                    <a:pt x="158439" y="160547"/>
                    <a:pt x="215102" y="152452"/>
                  </a:cubicBezTo>
                  <a:cubicBezTo>
                    <a:pt x="226435" y="150833"/>
                    <a:pt x="234883" y="140731"/>
                    <a:pt x="243677" y="133402"/>
                  </a:cubicBezTo>
                  <a:lnTo>
                    <a:pt x="281777" y="95302"/>
                  </a:lnTo>
                  <a:lnTo>
                    <a:pt x="272252" y="95302"/>
                  </a:lnTo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pic>
          <p:nvPicPr>
            <p:cNvPr id="69" name="Slika 68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3874076" y="2943807"/>
              <a:ext cx="159193" cy="89148"/>
            </a:xfrm>
            <a:prstGeom prst="rect">
              <a:avLst/>
            </a:prstGeom>
          </p:spPr>
        </p:pic>
        <p:pic>
          <p:nvPicPr>
            <p:cNvPr id="70" name="Slika 69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3726348" y="2893251"/>
              <a:ext cx="182458" cy="743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63019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435 2.59259E-6 L 0.02435 0.00023 C 0.02644 -0.00093 0.02852 -0.00209 0.0306 -0.00278 C 0.03242 -0.00347 0.03438 -0.00347 0.03607 -0.00371 C 0.03724 -0.00394 0.03828 -0.0044 0.03907 -0.00463 C 0.04076 -0.00533 0.04245 -0.00533 0.04375 -0.00648 C 0.04688 -0.00903 0.04519 -0.0081 0.04844 -0.00926 C 0.05 -0.01111 0.05144 -0.0125 0.05222 -0.01482 C 0.053 -0.01667 0.05326 -0.01852 0.05378 -0.02037 L 0.05599 -0.02847 L 0.05756 -0.03403 C 0.05821 -0.03635 0.05847 -0.03797 0.0599 -0.03959 C 0.06068 -0.04051 0.06133 -0.04121 0.06237 -0.04144 C 0.0655 -0.04329 0.0668 -0.04329 0.06966 -0.04422 C 0.07071 -0.04445 0.07123 -0.04514 0.07214 -0.04514 C 0.07657 -0.0456 0.08138 -0.0456 0.08607 -0.04607 C 0.08659 -0.04653 0.0875 -0.04722 0.08802 -0.04792 C 0.09466 -0.05463 0.08815 -0.04931 0.09362 -0.05347 C 0.09532 -0.05996 0.09284 -0.05209 0.09675 -0.0588 C 0.09701 -0.05972 0.09701 -0.06088 0.0974 -0.06158 C 0.09792 -0.06273 0.09857 -0.06343 0.09883 -0.06435 C 0.09961 -0.06621 0.10052 -0.06991 0.10052 -0.06968 C 0.10091 -0.07523 0.10104 -0.08056 0.10209 -0.08565 C 0.10235 -0.08727 0.10404 -0.0919 0.10443 -0.09283 C 0.1056 -0.09722 0.10521 -0.09885 0.10821 -0.10116 C 0.10886 -0.10185 0.10964 -0.10185 0.11068 -0.10209 C 0.11927 -0.10533 0.11289 -0.10278 0.11823 -0.10486 C 0.12045 -0.11806 0.11745 -0.10185 0.12045 -0.1132 C 0.12097 -0.11459 0.12097 -0.11644 0.1211 -0.11783 C 0.12162 -0.11968 0.12253 -0.1213 0.12266 -0.12315 C 0.12344 -0.12639 0.1237 -0.12871 0.12448 -0.13148 C 0.12448 -0.13264 0.125 -0.13334 0.12526 -0.13426 C 0.12644 -0.1419 0.12474 -0.13773 0.12761 -0.1426 C 0.12787 -0.14398 0.128 -0.1456 0.12813 -0.14722 C 0.12878 -0.15301 0.12878 -0.15903 0.12969 -0.16459 C 0.13008 -0.16644 0.13112 -0.16783 0.13216 -0.16922 C 0.13685 -0.17662 0.13386 -0.17222 0.13828 -0.17477 C 0.14414 -0.17847 0.13685 -0.17523 0.14284 -0.17755 C 0.14349 -0.17847 0.14466 -0.17917 0.14519 -0.18033 C 0.14558 -0.18148 0.14558 -0.18264 0.1461 -0.18403 C 0.14753 -0.19283 0.14558 -0.18403 0.14753 -0.19398 C 0.14818 -0.19746 0.1487 -0.19977 0.14974 -0.20324 C 0.14974 -0.20347 0.15078 -0.21528 0.15131 -0.21621 C 0.15183 -0.21736 0.15287 -0.21806 0.15378 -0.21875 C 0.1543 -0.21968 0.15443 -0.22084 0.15534 -0.22153 C 0.15612 -0.22292 0.15729 -0.22338 0.15834 -0.22431 C 0.1599 -0.22616 0.16302 -0.22986 0.16302 -0.22963 C 0.16563 -0.22963 0.1681 -0.22963 0.17071 -0.22894 C 0.17149 -0.22894 0.17214 -0.22801 0.17292 -0.22801 C 0.18047 -0.22801 0.18802 -0.22871 0.19532 -0.22894 C 0.19662 -0.22963 0.19792 -0.2301 0.19909 -0.23079 C 0.20638 -0.23519 0.20013 -0.23241 0.20547 -0.23449 C 0.20599 -0.2338 0.20677 -0.23287 0.20756 -0.23264 C 0.21198 -0.23241 0.21641 -0.23287 0.22084 -0.23357 C 0.2224 -0.2338 0.2237 -0.23519 0.22526 -0.23542 L 0.23008 -0.23635 C 0.23269 -0.23611 0.23516 -0.23588 0.23776 -0.23542 C 0.23881 -0.23519 0.23972 -0.23472 0.24076 -0.23449 C 0.24206 -0.23426 0.24388 -0.23403 0.24545 -0.23357 C 0.24662 -0.23334 0.24727 -0.23287 0.24857 -0.23264 C 0.25209 -0.23218 0.25573 -0.23195 0.25938 -0.23172 L 0.26407 -0.23079 C 0.26511 -0.23056 0.26641 -0.22986 0.26784 -0.22986 C 0.27175 -0.22986 0.27539 -0.23056 0.27943 -0.23079 C 0.28099 -0.23102 0.28243 -0.23148 0.28386 -0.23172 C 0.28672 -0.23218 0.29466 -0.23287 0.29792 -0.23357 C 0.3 -0.23426 0.30196 -0.23496 0.30404 -0.23542 C 0.30534 -0.23588 0.30664 -0.23611 0.30795 -0.23635 C 0.30951 -0.23704 0.31094 -0.23797 0.31263 -0.2382 L 0.31953 -0.23912 C 0.32058 -0.23982 0.32149 -0.24028 0.32266 -0.24097 C 0.32487 -0.2426 0.32513 -0.24352 0.328 -0.24468 C 0.32917 -0.24514 0.3306 -0.24514 0.33164 -0.2456 C 0.33269 -0.24584 0.33334 -0.24607 0.33412 -0.24653 C 0.33685 -0.24607 0.3392 -0.24537 0.34193 -0.2456 C 0.34271 -0.2456 0.34349 -0.24676 0.34414 -0.24746 L 0.34727 -0.25093 L 0.34727 -0.2507 " pathEditMode="relative" rAng="0" ptsTypes="AAAAAAAAAAAAAAAAAAAAAAAAAAAAAAAAAAAAAAAAAAAAAAAAAAAAAAAAAAAAAAAAAAAAAAAAAAAAAA">
                                      <p:cBhvr>
                                        <p:cTn id="6" dur="8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46" y="-1254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animMotion origin="layout" path="M 1.25E-6 -0.01575 L 1.25E-6 -0.01413 C 0.00078 -0.03334 0.00182 -0.0507 0.00312 -0.06667 C 0.00351 -0.07315 0.0043 -0.07871 0.00469 -0.08565 C 0.00508 -0.09121 0.00521 -0.09815 0.0056 -0.10463 C 0.00768 -0.13079 0.00833 -0.14237 0.01172 -0.15463 C 0.01224 -0.15811 0.01341 -0.15857 0.01406 -0.16065 C 0.0168 -0.15857 0.01927 -0.15463 0.02187 -0.15463 C 0.02435 -0.15463 0.02917 -0.16922 0.03112 -0.17315 C 0.03203 -0.17524 0.03294 -0.17894 0.03372 -0.17963 C 0.03568 -0.18149 0.03776 -0.1838 0.03971 -0.18588 C 0.05104 -0.19491 0.05156 -0.19144 0.06432 -0.19838 C 0.06706 -0.20024 0.06953 -0.20301 0.072 -0.20463 C 0.08242 -0.20301 0.09258 -0.20209 0.10286 -0.19838 C 0.10417 -0.19723 0.10495 -0.19237 0.10625 -0.19237 C 0.11302 -0.19237 0.11992 -0.19653 0.12682 -0.19838 C 0.12734 -0.20301 0.12838 -0.20857 0.12904 -0.21135 C 0.13047 -0.21482 0.13151 -0.21551 0.13255 -0.2176 C 0.13516 -0.22107 0.14323 -0.22709 0.14557 -0.2301 L 0.15078 -0.2426 L 0.15325 -0.24931 L 0.1543 -0.25348 " pathEditMode="relative" rAng="0" ptsTypes="AAAAAAAAAAAAAAAAAAAAAA">
                                      <p:cBhvr>
                                        <p:cTn id="8" dur="6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08" y="-11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80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000"/>
                            </p:stCondLst>
                            <p:childTnLst>
                              <p:par>
                                <p:cTn id="18" presetID="0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91 0.00648 L 0.00091 0.00671 L 0.00807 0.00162 C 0.00989 0.00046 0.01354 -0.00162 0.01354 -0.00139 C 0.01536 -0.00393 0.01679 -0.00694 0.01888 -0.0081 L 0.02435 -0.01134 C 0.02552 -0.01296 0.02669 -0.01458 0.02799 -0.0162 C 0.0306 -0.01944 0.03164 -0.02014 0.03424 -0.0243 C 0.03554 -0.02616 0.03659 -0.0287 0.03789 -0.03055 C 0.03906 -0.03241 0.04036 -0.0338 0.04153 -0.03542 C 0.04244 -0.03704 0.04323 -0.03889 0.04427 -0.04028 C 0.04648 -0.04375 0.04687 -0.04352 0.04961 -0.04514 C 0.05052 -0.04676 0.0513 -0.04861 0.05234 -0.05 C 0.06159 -0.06273 0.05507 -0.05162 0.05963 -0.05949 L 0.05963 -0.05926 " pathEditMode="relative" rAng="0" ptsTypes="AAAAAAAAAAAAAAA">
                                      <p:cBhvr>
                                        <p:cTn id="1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30" y="-3287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0.34727 -0.25069 L 0.34727 -0.25069 C 0.35026 -0.25023 0.35326 -0.25 0.35625 -0.24907 C 0.35742 -0.24884 0.35859 -0.24792 0.3599 -0.24768 C 0.36406 -0.2463 0.36823 -0.24491 0.37253 -0.24444 C 0.37826 -0.24375 0.39115 -0.24259 0.39779 -0.2412 C 0.40599 -0.23935 0.41406 -0.2368 0.42227 -0.23472 C 0.42435 -0.23426 0.42643 -0.2338 0.42852 -0.2331 C 0.43008 -0.23264 0.43151 -0.23171 0.43307 -0.23148 C 0.43659 -0.23079 0.44024 -0.23032 0.44388 -0.22986 C 0.44883 -0.22824 0.45195 -0.22685 0.45742 -0.22662 L 0.7556 -0.225 L 0.79636 -0.22338 C 0.80326 -0.22315 0.81016 -0.22222 0.81706 -0.22176 L 0.85143 -0.22014 C 0.86315 -0.22083 0.875 -0.22037 0.88672 -0.22176 C 0.89115 -0.22245 0.89063 -0.22569 0.89388 -0.22824 C 0.89505 -0.22917 0.89636 -0.22917 0.89753 -0.22986 C 0.91537 -0.2419 0.89037 -0.22685 0.90391 -0.23472 C 0.90482 -0.23588 0.9056 -0.23704 0.90664 -0.23796 C 0.90833 -0.23935 0.91016 -0.24005 0.91198 -0.2412 L 0.92018 -0.24606 L 0.92552 -0.24907 L 0.92826 -0.25069 C 0.92917 -0.25185 0.92995 -0.25324 0.93099 -0.25393 C 0.93268 -0.25532 0.93477 -0.25532 0.93646 -0.25718 C 0.94076 -0.26227 0.93802 -0.25972 0.94453 -0.26366 L 0.94727 -0.26528 C 0.94818 -0.26574 0.94896 -0.26667 0.95 -0.2669 C 0.95208 -0.26736 0.95417 -0.26782 0.95625 -0.26852 C 0.96016 -0.26968 0.95925 -0.26991 0.96263 -0.27176 C 0.9638 -0.27222 0.96498 -0.27292 0.96628 -0.27338 C 0.97044 -0.27454 0.97891 -0.27662 0.97891 -0.27662 C 0.9819 -0.27824 0.9806 -0.27801 0.98255 -0.27801 " pathEditMode="relative" ptsTypes="AAAAAAAAAAAAAAAAAAAAAAAAAAAAAAAAAA">
                                      <p:cBhvr>
                                        <p:cTn id="23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000">
              <a:schemeClr val="tx1"/>
            </a:gs>
            <a:gs pos="100000">
              <a:schemeClr val="tx1"/>
            </a:gs>
            <a:gs pos="88000">
              <a:schemeClr val="tx1"/>
            </a:gs>
            <a:gs pos="35000">
              <a:schemeClr val="tx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0" y="0"/>
            <a:ext cx="12192000" cy="35433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grpSp>
        <p:nvGrpSpPr>
          <p:cNvPr id="6" name="Grupa 5"/>
          <p:cNvGrpSpPr/>
          <p:nvPr/>
        </p:nvGrpSpPr>
        <p:grpSpPr>
          <a:xfrm>
            <a:off x="8703666" y="639780"/>
            <a:ext cx="1743075" cy="1285875"/>
            <a:chOff x="6334125" y="933450"/>
            <a:chExt cx="1743075" cy="1285875"/>
          </a:xfrm>
        </p:grpSpPr>
        <p:sp>
          <p:nvSpPr>
            <p:cNvPr id="4" name="Pravokutnik 3"/>
            <p:cNvSpPr/>
            <p:nvPr/>
          </p:nvSpPr>
          <p:spPr>
            <a:xfrm>
              <a:off x="6334125" y="933450"/>
              <a:ext cx="1743075" cy="1266825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5" name="Pravokutnik 4"/>
            <p:cNvSpPr/>
            <p:nvPr/>
          </p:nvSpPr>
          <p:spPr>
            <a:xfrm>
              <a:off x="7119937" y="933450"/>
              <a:ext cx="171450" cy="1285875"/>
            </a:xfrm>
            <a:prstGeom prst="rect">
              <a:avLst/>
            </a:prstGeom>
            <a:solidFill>
              <a:schemeClr val="bg1">
                <a:lumMod val="95000"/>
                <a:lumOff val="5000"/>
              </a:schemeClr>
            </a:solidFill>
            <a:ln>
              <a:solidFill>
                <a:schemeClr val="bg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  <p:sp>
        <p:nvSpPr>
          <p:cNvPr id="33" name="Prostoručno 32"/>
          <p:cNvSpPr/>
          <p:nvPr/>
        </p:nvSpPr>
        <p:spPr>
          <a:xfrm>
            <a:off x="8540102" y="535091"/>
            <a:ext cx="890993" cy="1756417"/>
          </a:xfrm>
          <a:custGeom>
            <a:avLst/>
            <a:gdLst>
              <a:gd name="connsiteX0" fmla="*/ 141190 w 890993"/>
              <a:gd name="connsiteY0" fmla="*/ 44230 h 1564558"/>
              <a:gd name="connsiteX1" fmla="*/ 141190 w 890993"/>
              <a:gd name="connsiteY1" fmla="*/ 44230 h 1564558"/>
              <a:gd name="connsiteX2" fmla="*/ 251358 w 890993"/>
              <a:gd name="connsiteY2" fmla="*/ 66264 h 1564558"/>
              <a:gd name="connsiteX3" fmla="*/ 284409 w 890993"/>
              <a:gd name="connsiteY3" fmla="*/ 77281 h 1564558"/>
              <a:gd name="connsiteX4" fmla="*/ 328476 w 890993"/>
              <a:gd name="connsiteY4" fmla="*/ 88298 h 1564558"/>
              <a:gd name="connsiteX5" fmla="*/ 835252 w 890993"/>
              <a:gd name="connsiteY5" fmla="*/ 88298 h 1564558"/>
              <a:gd name="connsiteX6" fmla="*/ 868303 w 890993"/>
              <a:gd name="connsiteY6" fmla="*/ 110332 h 1564558"/>
              <a:gd name="connsiteX7" fmla="*/ 890337 w 890993"/>
              <a:gd name="connsiteY7" fmla="*/ 143382 h 1564558"/>
              <a:gd name="connsiteX8" fmla="*/ 835252 w 890993"/>
              <a:gd name="connsiteY8" fmla="*/ 297618 h 1564558"/>
              <a:gd name="connsiteX9" fmla="*/ 802202 w 890993"/>
              <a:gd name="connsiteY9" fmla="*/ 319652 h 1564558"/>
              <a:gd name="connsiteX10" fmla="*/ 780168 w 890993"/>
              <a:gd name="connsiteY10" fmla="*/ 352703 h 1564558"/>
              <a:gd name="connsiteX11" fmla="*/ 714067 w 890993"/>
              <a:gd name="connsiteY11" fmla="*/ 396770 h 1564558"/>
              <a:gd name="connsiteX12" fmla="*/ 669999 w 890993"/>
              <a:gd name="connsiteY12" fmla="*/ 462871 h 1564558"/>
              <a:gd name="connsiteX13" fmla="*/ 636949 w 890993"/>
              <a:gd name="connsiteY13" fmla="*/ 484905 h 1564558"/>
              <a:gd name="connsiteX14" fmla="*/ 559831 w 890993"/>
              <a:gd name="connsiteY14" fmla="*/ 551006 h 1564558"/>
              <a:gd name="connsiteX15" fmla="*/ 515763 w 890993"/>
              <a:gd name="connsiteY15" fmla="*/ 573040 h 1564558"/>
              <a:gd name="connsiteX16" fmla="*/ 427628 w 890993"/>
              <a:gd name="connsiteY16" fmla="*/ 628124 h 1564558"/>
              <a:gd name="connsiteX17" fmla="*/ 383561 w 890993"/>
              <a:gd name="connsiteY17" fmla="*/ 650158 h 1564558"/>
              <a:gd name="connsiteX18" fmla="*/ 306443 w 890993"/>
              <a:gd name="connsiteY18" fmla="*/ 672192 h 1564558"/>
              <a:gd name="connsiteX19" fmla="*/ 185257 w 890993"/>
              <a:gd name="connsiteY19" fmla="*/ 716259 h 1564558"/>
              <a:gd name="connsiteX20" fmla="*/ 196274 w 890993"/>
              <a:gd name="connsiteY20" fmla="*/ 793377 h 1564558"/>
              <a:gd name="connsiteX21" fmla="*/ 218308 w 890993"/>
              <a:gd name="connsiteY21" fmla="*/ 837445 h 1564558"/>
              <a:gd name="connsiteX22" fmla="*/ 262375 w 890993"/>
              <a:gd name="connsiteY22" fmla="*/ 914563 h 1564558"/>
              <a:gd name="connsiteX23" fmla="*/ 295426 w 890993"/>
              <a:gd name="connsiteY23" fmla="*/ 991681 h 1564558"/>
              <a:gd name="connsiteX24" fmla="*/ 328476 w 890993"/>
              <a:gd name="connsiteY24" fmla="*/ 1068799 h 1564558"/>
              <a:gd name="connsiteX25" fmla="*/ 372544 w 890993"/>
              <a:gd name="connsiteY25" fmla="*/ 1145917 h 1564558"/>
              <a:gd name="connsiteX26" fmla="*/ 394578 w 890993"/>
              <a:gd name="connsiteY26" fmla="*/ 1223035 h 1564558"/>
              <a:gd name="connsiteX27" fmla="*/ 405594 w 890993"/>
              <a:gd name="connsiteY27" fmla="*/ 1256086 h 1564558"/>
              <a:gd name="connsiteX28" fmla="*/ 383561 w 890993"/>
              <a:gd name="connsiteY28" fmla="*/ 1542524 h 1564558"/>
              <a:gd name="connsiteX29" fmla="*/ 284409 w 890993"/>
              <a:gd name="connsiteY29" fmla="*/ 1531507 h 1564558"/>
              <a:gd name="connsiteX30" fmla="*/ 262375 w 890993"/>
              <a:gd name="connsiteY30" fmla="*/ 1498457 h 1564558"/>
              <a:gd name="connsiteX31" fmla="*/ 229325 w 890993"/>
              <a:gd name="connsiteY31" fmla="*/ 1553541 h 1564558"/>
              <a:gd name="connsiteX32" fmla="*/ 196274 w 890993"/>
              <a:gd name="connsiteY32" fmla="*/ 1564558 h 1564558"/>
              <a:gd name="connsiteX33" fmla="*/ 108139 w 890993"/>
              <a:gd name="connsiteY33" fmla="*/ 1553541 h 1564558"/>
              <a:gd name="connsiteX34" fmla="*/ 86105 w 890993"/>
              <a:gd name="connsiteY34" fmla="*/ 1487440 h 1564558"/>
              <a:gd name="connsiteX35" fmla="*/ 31021 w 890993"/>
              <a:gd name="connsiteY35" fmla="*/ 1267103 h 1564558"/>
              <a:gd name="connsiteX36" fmla="*/ 42038 w 890993"/>
              <a:gd name="connsiteY36" fmla="*/ 1178968 h 1564558"/>
              <a:gd name="connsiteX37" fmla="*/ 64071 w 890993"/>
              <a:gd name="connsiteY37" fmla="*/ 969647 h 1564558"/>
              <a:gd name="connsiteX38" fmla="*/ 86105 w 890993"/>
              <a:gd name="connsiteY38" fmla="*/ 782360 h 1564558"/>
              <a:gd name="connsiteX39" fmla="*/ 108139 w 890993"/>
              <a:gd name="connsiteY39" fmla="*/ 738293 h 1564558"/>
              <a:gd name="connsiteX40" fmla="*/ 97122 w 890993"/>
              <a:gd name="connsiteY40" fmla="*/ 385753 h 1564558"/>
              <a:gd name="connsiteX41" fmla="*/ 75088 w 890993"/>
              <a:gd name="connsiteY41" fmla="*/ 297618 h 1564558"/>
              <a:gd name="connsiteX42" fmla="*/ 53055 w 890993"/>
              <a:gd name="connsiteY42" fmla="*/ 198467 h 1564558"/>
              <a:gd name="connsiteX43" fmla="*/ 119156 w 890993"/>
              <a:gd name="connsiteY43" fmla="*/ 11180 h 1564558"/>
              <a:gd name="connsiteX44" fmla="*/ 141190 w 890993"/>
              <a:gd name="connsiteY44" fmla="*/ 44230 h 1564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890993" h="1564558">
                <a:moveTo>
                  <a:pt x="141190" y="44230"/>
                </a:moveTo>
                <a:lnTo>
                  <a:pt x="141190" y="44230"/>
                </a:lnTo>
                <a:cubicBezTo>
                  <a:pt x="177913" y="51575"/>
                  <a:pt x="214867" y="57843"/>
                  <a:pt x="251358" y="66264"/>
                </a:cubicBezTo>
                <a:cubicBezTo>
                  <a:pt x="262674" y="68875"/>
                  <a:pt x="273243" y="74091"/>
                  <a:pt x="284409" y="77281"/>
                </a:cubicBezTo>
                <a:cubicBezTo>
                  <a:pt x="298968" y="81441"/>
                  <a:pt x="313787" y="84626"/>
                  <a:pt x="328476" y="88298"/>
                </a:cubicBezTo>
                <a:cubicBezTo>
                  <a:pt x="526931" y="78375"/>
                  <a:pt x="627761" y="66833"/>
                  <a:pt x="835252" y="88298"/>
                </a:cubicBezTo>
                <a:cubicBezTo>
                  <a:pt x="848422" y="89660"/>
                  <a:pt x="857286" y="102987"/>
                  <a:pt x="868303" y="110332"/>
                </a:cubicBezTo>
                <a:cubicBezTo>
                  <a:pt x="875648" y="121349"/>
                  <a:pt x="889138" y="130196"/>
                  <a:pt x="890337" y="143382"/>
                </a:cubicBezTo>
                <a:cubicBezTo>
                  <a:pt x="894496" y="189130"/>
                  <a:pt x="879231" y="268297"/>
                  <a:pt x="835252" y="297618"/>
                </a:cubicBezTo>
                <a:lnTo>
                  <a:pt x="802202" y="319652"/>
                </a:lnTo>
                <a:cubicBezTo>
                  <a:pt x="794857" y="330669"/>
                  <a:pt x="790507" y="344432"/>
                  <a:pt x="780168" y="352703"/>
                </a:cubicBezTo>
                <a:cubicBezTo>
                  <a:pt x="704471" y="413260"/>
                  <a:pt x="792713" y="295655"/>
                  <a:pt x="714067" y="396770"/>
                </a:cubicBezTo>
                <a:cubicBezTo>
                  <a:pt x="697809" y="417673"/>
                  <a:pt x="692033" y="448182"/>
                  <a:pt x="669999" y="462871"/>
                </a:cubicBezTo>
                <a:cubicBezTo>
                  <a:pt x="658982" y="470216"/>
                  <a:pt x="647121" y="476429"/>
                  <a:pt x="636949" y="484905"/>
                </a:cubicBezTo>
                <a:cubicBezTo>
                  <a:pt x="582872" y="529970"/>
                  <a:pt x="625840" y="509750"/>
                  <a:pt x="559831" y="551006"/>
                </a:cubicBezTo>
                <a:cubicBezTo>
                  <a:pt x="545904" y="559710"/>
                  <a:pt x="528902" y="563186"/>
                  <a:pt x="515763" y="573040"/>
                </a:cubicBezTo>
                <a:cubicBezTo>
                  <a:pt x="433602" y="634660"/>
                  <a:pt x="511811" y="607078"/>
                  <a:pt x="427628" y="628124"/>
                </a:cubicBezTo>
                <a:cubicBezTo>
                  <a:pt x="412939" y="635469"/>
                  <a:pt x="398656" y="643689"/>
                  <a:pt x="383561" y="650158"/>
                </a:cubicBezTo>
                <a:cubicBezTo>
                  <a:pt x="354767" y="662499"/>
                  <a:pt x="337498" y="662875"/>
                  <a:pt x="306443" y="672192"/>
                </a:cubicBezTo>
                <a:cubicBezTo>
                  <a:pt x="249869" y="689164"/>
                  <a:pt x="237819" y="695235"/>
                  <a:pt x="185257" y="716259"/>
                </a:cubicBezTo>
                <a:cubicBezTo>
                  <a:pt x="188929" y="741965"/>
                  <a:pt x="189442" y="768325"/>
                  <a:pt x="196274" y="793377"/>
                </a:cubicBezTo>
                <a:cubicBezTo>
                  <a:pt x="200595" y="809221"/>
                  <a:pt x="211839" y="822350"/>
                  <a:pt x="218308" y="837445"/>
                </a:cubicBezTo>
                <a:cubicBezTo>
                  <a:pt x="246347" y="902869"/>
                  <a:pt x="204624" y="837559"/>
                  <a:pt x="262375" y="914563"/>
                </a:cubicBezTo>
                <a:cubicBezTo>
                  <a:pt x="288212" y="992074"/>
                  <a:pt x="254585" y="896386"/>
                  <a:pt x="295426" y="991681"/>
                </a:cubicBezTo>
                <a:cubicBezTo>
                  <a:pt x="321912" y="1053481"/>
                  <a:pt x="286718" y="995722"/>
                  <a:pt x="328476" y="1068799"/>
                </a:cubicBezTo>
                <a:cubicBezTo>
                  <a:pt x="360088" y="1124121"/>
                  <a:pt x="344008" y="1079333"/>
                  <a:pt x="372544" y="1145917"/>
                </a:cubicBezTo>
                <a:cubicBezTo>
                  <a:pt x="383863" y="1172328"/>
                  <a:pt x="386593" y="1195087"/>
                  <a:pt x="394578" y="1223035"/>
                </a:cubicBezTo>
                <a:cubicBezTo>
                  <a:pt x="397768" y="1234201"/>
                  <a:pt x="401922" y="1245069"/>
                  <a:pt x="405594" y="1256086"/>
                </a:cubicBezTo>
                <a:cubicBezTo>
                  <a:pt x="411230" y="1323719"/>
                  <a:pt x="437466" y="1484127"/>
                  <a:pt x="383561" y="1542524"/>
                </a:cubicBezTo>
                <a:cubicBezTo>
                  <a:pt x="361005" y="1566959"/>
                  <a:pt x="317460" y="1535179"/>
                  <a:pt x="284409" y="1531507"/>
                </a:cubicBezTo>
                <a:cubicBezTo>
                  <a:pt x="277064" y="1520490"/>
                  <a:pt x="268944" y="1509953"/>
                  <a:pt x="262375" y="1498457"/>
                </a:cubicBezTo>
                <a:cubicBezTo>
                  <a:pt x="213607" y="1413114"/>
                  <a:pt x="266174" y="1461417"/>
                  <a:pt x="229325" y="1553541"/>
                </a:cubicBezTo>
                <a:cubicBezTo>
                  <a:pt x="225012" y="1564323"/>
                  <a:pt x="207291" y="1560886"/>
                  <a:pt x="196274" y="1564558"/>
                </a:cubicBezTo>
                <a:cubicBezTo>
                  <a:pt x="166896" y="1560886"/>
                  <a:pt x="132394" y="1570519"/>
                  <a:pt x="108139" y="1553541"/>
                </a:cubicBezTo>
                <a:cubicBezTo>
                  <a:pt x="89112" y="1540222"/>
                  <a:pt x="86105" y="1487440"/>
                  <a:pt x="86105" y="1487440"/>
                </a:cubicBezTo>
                <a:cubicBezTo>
                  <a:pt x="-51494" y="1579172"/>
                  <a:pt x="12578" y="1562181"/>
                  <a:pt x="31021" y="1267103"/>
                </a:cubicBezTo>
                <a:cubicBezTo>
                  <a:pt x="32868" y="1237554"/>
                  <a:pt x="39357" y="1208453"/>
                  <a:pt x="42038" y="1178968"/>
                </a:cubicBezTo>
                <a:cubicBezTo>
                  <a:pt x="60565" y="975171"/>
                  <a:pt x="40704" y="1086494"/>
                  <a:pt x="64071" y="969647"/>
                </a:cubicBezTo>
                <a:cubicBezTo>
                  <a:pt x="66310" y="942777"/>
                  <a:pt x="70791" y="828301"/>
                  <a:pt x="86105" y="782360"/>
                </a:cubicBezTo>
                <a:cubicBezTo>
                  <a:pt x="91298" y="766780"/>
                  <a:pt x="100794" y="752982"/>
                  <a:pt x="108139" y="738293"/>
                </a:cubicBezTo>
                <a:cubicBezTo>
                  <a:pt x="104467" y="620780"/>
                  <a:pt x="105915" y="502994"/>
                  <a:pt x="97122" y="385753"/>
                </a:cubicBezTo>
                <a:cubicBezTo>
                  <a:pt x="94857" y="355555"/>
                  <a:pt x="82433" y="326996"/>
                  <a:pt x="75088" y="297618"/>
                </a:cubicBezTo>
                <a:cubicBezTo>
                  <a:pt x="59529" y="235383"/>
                  <a:pt x="67041" y="268401"/>
                  <a:pt x="53055" y="198467"/>
                </a:cubicBezTo>
                <a:cubicBezTo>
                  <a:pt x="64592" y="-9219"/>
                  <a:pt x="-700" y="-15455"/>
                  <a:pt x="119156" y="11180"/>
                </a:cubicBezTo>
                <a:cubicBezTo>
                  <a:pt x="172740" y="23088"/>
                  <a:pt x="137518" y="38722"/>
                  <a:pt x="141190" y="44230"/>
                </a:cubicBezTo>
                <a:close/>
              </a:path>
            </a:pathLst>
          </a:custGeom>
          <a:solidFill>
            <a:schemeClr val="tx1">
              <a:lumMod val="85000"/>
            </a:schemeClr>
          </a:solidFill>
          <a:ln>
            <a:solidFill>
              <a:schemeClr val="tx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34" name="Slika 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9725724" y="526254"/>
            <a:ext cx="884581" cy="1774090"/>
          </a:xfrm>
          <a:prstGeom prst="rect">
            <a:avLst/>
          </a:prstGeom>
        </p:spPr>
      </p:pic>
      <p:pic>
        <p:nvPicPr>
          <p:cNvPr id="27" name="Slika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2" y="838972"/>
            <a:ext cx="2357438" cy="1630349"/>
          </a:xfrm>
          <a:prstGeom prst="rect">
            <a:avLst/>
          </a:prstGeom>
        </p:spPr>
      </p:pic>
      <p:sp>
        <p:nvSpPr>
          <p:cNvPr id="3" name="Dijagram toka: Postupak 2"/>
          <p:cNvSpPr/>
          <p:nvPr/>
        </p:nvSpPr>
        <p:spPr>
          <a:xfrm>
            <a:off x="0" y="3543300"/>
            <a:ext cx="12192000" cy="114300"/>
          </a:xfrm>
          <a:prstGeom prst="flowChartProcess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Zaobljeni pravokutnik 6"/>
          <p:cNvSpPr/>
          <p:nvPr/>
        </p:nvSpPr>
        <p:spPr>
          <a:xfrm rot="1750704">
            <a:off x="-415262" y="3855789"/>
            <a:ext cx="13022522" cy="2021754"/>
          </a:xfrm>
          <a:prstGeom prst="roundRect">
            <a:avLst>
              <a:gd name="adj" fmla="val 21569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scene3d>
            <a:camera prst="isometricTop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Prostoručno 8"/>
          <p:cNvSpPr/>
          <p:nvPr/>
        </p:nvSpPr>
        <p:spPr>
          <a:xfrm>
            <a:off x="1647825" y="4352924"/>
            <a:ext cx="9096852" cy="1028700"/>
          </a:xfrm>
          <a:custGeom>
            <a:avLst/>
            <a:gdLst>
              <a:gd name="connsiteX0" fmla="*/ 790575 w 9096852"/>
              <a:gd name="connsiteY0" fmla="*/ 209550 h 1028700"/>
              <a:gd name="connsiteX1" fmla="*/ 790575 w 9096852"/>
              <a:gd name="connsiteY1" fmla="*/ 209550 h 1028700"/>
              <a:gd name="connsiteX2" fmla="*/ 695325 w 9096852"/>
              <a:gd name="connsiteY2" fmla="*/ 190500 h 1028700"/>
              <a:gd name="connsiteX3" fmla="*/ 657225 w 9096852"/>
              <a:gd name="connsiteY3" fmla="*/ 171450 h 1028700"/>
              <a:gd name="connsiteX4" fmla="*/ 428625 w 9096852"/>
              <a:gd name="connsiteY4" fmla="*/ 200025 h 1028700"/>
              <a:gd name="connsiteX5" fmla="*/ 400050 w 9096852"/>
              <a:gd name="connsiteY5" fmla="*/ 209550 h 1028700"/>
              <a:gd name="connsiteX6" fmla="*/ 333375 w 9096852"/>
              <a:gd name="connsiteY6" fmla="*/ 219075 h 1028700"/>
              <a:gd name="connsiteX7" fmla="*/ 304800 w 9096852"/>
              <a:gd name="connsiteY7" fmla="*/ 228600 h 1028700"/>
              <a:gd name="connsiteX8" fmla="*/ 266700 w 9096852"/>
              <a:gd name="connsiteY8" fmla="*/ 238125 h 1028700"/>
              <a:gd name="connsiteX9" fmla="*/ 133350 w 9096852"/>
              <a:gd name="connsiteY9" fmla="*/ 285750 h 1028700"/>
              <a:gd name="connsiteX10" fmla="*/ 57150 w 9096852"/>
              <a:gd name="connsiteY10" fmla="*/ 323850 h 1028700"/>
              <a:gd name="connsiteX11" fmla="*/ 0 w 9096852"/>
              <a:gd name="connsiteY11" fmla="*/ 400050 h 1028700"/>
              <a:gd name="connsiteX12" fmla="*/ 9525 w 9096852"/>
              <a:gd name="connsiteY12" fmla="*/ 571500 h 1028700"/>
              <a:gd name="connsiteX13" fmla="*/ 28575 w 9096852"/>
              <a:gd name="connsiteY13" fmla="*/ 628650 h 1028700"/>
              <a:gd name="connsiteX14" fmla="*/ 66675 w 9096852"/>
              <a:gd name="connsiteY14" fmla="*/ 714375 h 1028700"/>
              <a:gd name="connsiteX15" fmla="*/ 95250 w 9096852"/>
              <a:gd name="connsiteY15" fmla="*/ 762000 h 1028700"/>
              <a:gd name="connsiteX16" fmla="*/ 123825 w 9096852"/>
              <a:gd name="connsiteY16" fmla="*/ 790575 h 1028700"/>
              <a:gd name="connsiteX17" fmla="*/ 142875 w 9096852"/>
              <a:gd name="connsiteY17" fmla="*/ 819150 h 1028700"/>
              <a:gd name="connsiteX18" fmla="*/ 171450 w 9096852"/>
              <a:gd name="connsiteY18" fmla="*/ 847725 h 1028700"/>
              <a:gd name="connsiteX19" fmla="*/ 190500 w 9096852"/>
              <a:gd name="connsiteY19" fmla="*/ 876300 h 1028700"/>
              <a:gd name="connsiteX20" fmla="*/ 219075 w 9096852"/>
              <a:gd name="connsiteY20" fmla="*/ 895350 h 1028700"/>
              <a:gd name="connsiteX21" fmla="*/ 257175 w 9096852"/>
              <a:gd name="connsiteY21" fmla="*/ 923925 h 1028700"/>
              <a:gd name="connsiteX22" fmla="*/ 342900 w 9096852"/>
              <a:gd name="connsiteY22" fmla="*/ 962025 h 1028700"/>
              <a:gd name="connsiteX23" fmla="*/ 419100 w 9096852"/>
              <a:gd name="connsiteY23" fmla="*/ 981075 h 1028700"/>
              <a:gd name="connsiteX24" fmla="*/ 457200 w 9096852"/>
              <a:gd name="connsiteY24" fmla="*/ 1000125 h 1028700"/>
              <a:gd name="connsiteX25" fmla="*/ 533400 w 9096852"/>
              <a:gd name="connsiteY25" fmla="*/ 1019175 h 1028700"/>
              <a:gd name="connsiteX26" fmla="*/ 571500 w 9096852"/>
              <a:gd name="connsiteY26" fmla="*/ 1028700 h 1028700"/>
              <a:gd name="connsiteX27" fmla="*/ 838200 w 9096852"/>
              <a:gd name="connsiteY27" fmla="*/ 1019175 h 1028700"/>
              <a:gd name="connsiteX28" fmla="*/ 866775 w 9096852"/>
              <a:gd name="connsiteY28" fmla="*/ 1009650 h 1028700"/>
              <a:gd name="connsiteX29" fmla="*/ 962025 w 9096852"/>
              <a:gd name="connsiteY29" fmla="*/ 990600 h 1028700"/>
              <a:gd name="connsiteX30" fmla="*/ 1038225 w 9096852"/>
              <a:gd name="connsiteY30" fmla="*/ 952500 h 1028700"/>
              <a:gd name="connsiteX31" fmla="*/ 1095375 w 9096852"/>
              <a:gd name="connsiteY31" fmla="*/ 933450 h 1028700"/>
              <a:gd name="connsiteX32" fmla="*/ 1123950 w 9096852"/>
              <a:gd name="connsiteY32" fmla="*/ 914400 h 1028700"/>
              <a:gd name="connsiteX33" fmla="*/ 1181100 w 9096852"/>
              <a:gd name="connsiteY33" fmla="*/ 895350 h 1028700"/>
              <a:gd name="connsiteX34" fmla="*/ 1200150 w 9096852"/>
              <a:gd name="connsiteY34" fmla="*/ 866775 h 1028700"/>
              <a:gd name="connsiteX35" fmla="*/ 1247775 w 9096852"/>
              <a:gd name="connsiteY35" fmla="*/ 819150 h 1028700"/>
              <a:gd name="connsiteX36" fmla="*/ 1285875 w 9096852"/>
              <a:gd name="connsiteY36" fmla="*/ 742950 h 1028700"/>
              <a:gd name="connsiteX37" fmla="*/ 1295400 w 9096852"/>
              <a:gd name="connsiteY37" fmla="*/ 714375 h 1028700"/>
              <a:gd name="connsiteX38" fmla="*/ 1333500 w 9096852"/>
              <a:gd name="connsiteY38" fmla="*/ 657225 h 1028700"/>
              <a:gd name="connsiteX39" fmla="*/ 1390650 w 9096852"/>
              <a:gd name="connsiteY39" fmla="*/ 619125 h 1028700"/>
              <a:gd name="connsiteX40" fmla="*/ 1419225 w 9096852"/>
              <a:gd name="connsiteY40" fmla="*/ 600075 h 1028700"/>
              <a:gd name="connsiteX41" fmla="*/ 1457325 w 9096852"/>
              <a:gd name="connsiteY41" fmla="*/ 581025 h 1028700"/>
              <a:gd name="connsiteX42" fmla="*/ 1485900 w 9096852"/>
              <a:gd name="connsiteY42" fmla="*/ 561975 h 1028700"/>
              <a:gd name="connsiteX43" fmla="*/ 1524000 w 9096852"/>
              <a:gd name="connsiteY43" fmla="*/ 542925 h 1028700"/>
              <a:gd name="connsiteX44" fmla="*/ 1581150 w 9096852"/>
              <a:gd name="connsiteY44" fmla="*/ 523875 h 1028700"/>
              <a:gd name="connsiteX45" fmla="*/ 1685925 w 9096852"/>
              <a:gd name="connsiteY45" fmla="*/ 476250 h 1028700"/>
              <a:gd name="connsiteX46" fmla="*/ 1724025 w 9096852"/>
              <a:gd name="connsiteY46" fmla="*/ 457200 h 1028700"/>
              <a:gd name="connsiteX47" fmla="*/ 1762125 w 9096852"/>
              <a:gd name="connsiteY47" fmla="*/ 447675 h 1028700"/>
              <a:gd name="connsiteX48" fmla="*/ 1790700 w 9096852"/>
              <a:gd name="connsiteY48" fmla="*/ 428625 h 1028700"/>
              <a:gd name="connsiteX49" fmla="*/ 1857375 w 9096852"/>
              <a:gd name="connsiteY49" fmla="*/ 400050 h 1028700"/>
              <a:gd name="connsiteX50" fmla="*/ 1885950 w 9096852"/>
              <a:gd name="connsiteY50" fmla="*/ 381000 h 1028700"/>
              <a:gd name="connsiteX51" fmla="*/ 1943100 w 9096852"/>
              <a:gd name="connsiteY51" fmla="*/ 361950 h 1028700"/>
              <a:gd name="connsiteX52" fmla="*/ 1981200 w 9096852"/>
              <a:gd name="connsiteY52" fmla="*/ 342900 h 1028700"/>
              <a:gd name="connsiteX53" fmla="*/ 2124075 w 9096852"/>
              <a:gd name="connsiteY53" fmla="*/ 304800 h 1028700"/>
              <a:gd name="connsiteX54" fmla="*/ 2162175 w 9096852"/>
              <a:gd name="connsiteY54" fmla="*/ 295275 h 1028700"/>
              <a:gd name="connsiteX55" fmla="*/ 2190750 w 9096852"/>
              <a:gd name="connsiteY55" fmla="*/ 285750 h 1028700"/>
              <a:gd name="connsiteX56" fmla="*/ 2257425 w 9096852"/>
              <a:gd name="connsiteY56" fmla="*/ 276225 h 1028700"/>
              <a:gd name="connsiteX57" fmla="*/ 2609850 w 9096852"/>
              <a:gd name="connsiteY57" fmla="*/ 285750 h 1028700"/>
              <a:gd name="connsiteX58" fmla="*/ 2638425 w 9096852"/>
              <a:gd name="connsiteY58" fmla="*/ 304800 h 1028700"/>
              <a:gd name="connsiteX59" fmla="*/ 2705100 w 9096852"/>
              <a:gd name="connsiteY59" fmla="*/ 342900 h 1028700"/>
              <a:gd name="connsiteX60" fmla="*/ 2724150 w 9096852"/>
              <a:gd name="connsiteY60" fmla="*/ 371475 h 1028700"/>
              <a:gd name="connsiteX61" fmla="*/ 2781300 w 9096852"/>
              <a:gd name="connsiteY61" fmla="*/ 409575 h 1028700"/>
              <a:gd name="connsiteX62" fmla="*/ 2828925 w 9096852"/>
              <a:gd name="connsiteY62" fmla="*/ 476250 h 1028700"/>
              <a:gd name="connsiteX63" fmla="*/ 2867025 w 9096852"/>
              <a:gd name="connsiteY63" fmla="*/ 514350 h 1028700"/>
              <a:gd name="connsiteX64" fmla="*/ 2886075 w 9096852"/>
              <a:gd name="connsiteY64" fmla="*/ 552450 h 1028700"/>
              <a:gd name="connsiteX65" fmla="*/ 2914650 w 9096852"/>
              <a:gd name="connsiteY65" fmla="*/ 581025 h 1028700"/>
              <a:gd name="connsiteX66" fmla="*/ 3009900 w 9096852"/>
              <a:gd name="connsiteY66" fmla="*/ 685800 h 1028700"/>
              <a:gd name="connsiteX67" fmla="*/ 3038475 w 9096852"/>
              <a:gd name="connsiteY67" fmla="*/ 714375 h 1028700"/>
              <a:gd name="connsiteX68" fmla="*/ 3105150 w 9096852"/>
              <a:gd name="connsiteY68" fmla="*/ 771525 h 1028700"/>
              <a:gd name="connsiteX69" fmla="*/ 3143250 w 9096852"/>
              <a:gd name="connsiteY69" fmla="*/ 790575 h 1028700"/>
              <a:gd name="connsiteX70" fmla="*/ 3190875 w 9096852"/>
              <a:gd name="connsiteY70" fmla="*/ 819150 h 1028700"/>
              <a:gd name="connsiteX71" fmla="*/ 3238500 w 9096852"/>
              <a:gd name="connsiteY71" fmla="*/ 828675 h 1028700"/>
              <a:gd name="connsiteX72" fmla="*/ 3295650 w 9096852"/>
              <a:gd name="connsiteY72" fmla="*/ 866775 h 1028700"/>
              <a:gd name="connsiteX73" fmla="*/ 3352800 w 9096852"/>
              <a:gd name="connsiteY73" fmla="*/ 876300 h 1028700"/>
              <a:gd name="connsiteX74" fmla="*/ 3429000 w 9096852"/>
              <a:gd name="connsiteY74" fmla="*/ 895350 h 1028700"/>
              <a:gd name="connsiteX75" fmla="*/ 3495675 w 9096852"/>
              <a:gd name="connsiteY75" fmla="*/ 914400 h 1028700"/>
              <a:gd name="connsiteX76" fmla="*/ 3552825 w 9096852"/>
              <a:gd name="connsiteY76" fmla="*/ 933450 h 1028700"/>
              <a:gd name="connsiteX77" fmla="*/ 3648075 w 9096852"/>
              <a:gd name="connsiteY77" fmla="*/ 962025 h 1028700"/>
              <a:gd name="connsiteX78" fmla="*/ 3895725 w 9096852"/>
              <a:gd name="connsiteY78" fmla="*/ 952500 h 1028700"/>
              <a:gd name="connsiteX79" fmla="*/ 3943350 w 9096852"/>
              <a:gd name="connsiteY79" fmla="*/ 933450 h 1028700"/>
              <a:gd name="connsiteX80" fmla="*/ 4029075 w 9096852"/>
              <a:gd name="connsiteY80" fmla="*/ 914400 h 1028700"/>
              <a:gd name="connsiteX81" fmla="*/ 4124325 w 9096852"/>
              <a:gd name="connsiteY81" fmla="*/ 847725 h 1028700"/>
              <a:gd name="connsiteX82" fmla="*/ 4162425 w 9096852"/>
              <a:gd name="connsiteY82" fmla="*/ 828675 h 1028700"/>
              <a:gd name="connsiteX83" fmla="*/ 4210050 w 9096852"/>
              <a:gd name="connsiteY83" fmla="*/ 800100 h 1028700"/>
              <a:gd name="connsiteX84" fmla="*/ 4229100 w 9096852"/>
              <a:gd name="connsiteY84" fmla="*/ 771525 h 1028700"/>
              <a:gd name="connsiteX85" fmla="*/ 4257675 w 9096852"/>
              <a:gd name="connsiteY85" fmla="*/ 742950 h 1028700"/>
              <a:gd name="connsiteX86" fmla="*/ 4286250 w 9096852"/>
              <a:gd name="connsiteY86" fmla="*/ 685800 h 1028700"/>
              <a:gd name="connsiteX87" fmla="*/ 4352925 w 9096852"/>
              <a:gd name="connsiteY87" fmla="*/ 600075 h 1028700"/>
              <a:gd name="connsiteX88" fmla="*/ 4362450 w 9096852"/>
              <a:gd name="connsiteY88" fmla="*/ 571500 h 1028700"/>
              <a:gd name="connsiteX89" fmla="*/ 4429125 w 9096852"/>
              <a:gd name="connsiteY89" fmla="*/ 476250 h 1028700"/>
              <a:gd name="connsiteX90" fmla="*/ 4448175 w 9096852"/>
              <a:gd name="connsiteY90" fmla="*/ 447675 h 1028700"/>
              <a:gd name="connsiteX91" fmla="*/ 4476750 w 9096852"/>
              <a:gd name="connsiteY91" fmla="*/ 438150 h 1028700"/>
              <a:gd name="connsiteX92" fmla="*/ 4533900 w 9096852"/>
              <a:gd name="connsiteY92" fmla="*/ 400050 h 1028700"/>
              <a:gd name="connsiteX93" fmla="*/ 4591050 w 9096852"/>
              <a:gd name="connsiteY93" fmla="*/ 371475 h 1028700"/>
              <a:gd name="connsiteX94" fmla="*/ 4695825 w 9096852"/>
              <a:gd name="connsiteY94" fmla="*/ 304800 h 1028700"/>
              <a:gd name="connsiteX95" fmla="*/ 4743450 w 9096852"/>
              <a:gd name="connsiteY95" fmla="*/ 285750 h 1028700"/>
              <a:gd name="connsiteX96" fmla="*/ 4800600 w 9096852"/>
              <a:gd name="connsiteY96" fmla="*/ 257175 h 1028700"/>
              <a:gd name="connsiteX97" fmla="*/ 4876800 w 9096852"/>
              <a:gd name="connsiteY97" fmla="*/ 247650 h 1028700"/>
              <a:gd name="connsiteX98" fmla="*/ 5257800 w 9096852"/>
              <a:gd name="connsiteY98" fmla="*/ 266700 h 1028700"/>
              <a:gd name="connsiteX99" fmla="*/ 5305425 w 9096852"/>
              <a:gd name="connsiteY99" fmla="*/ 285750 h 1028700"/>
              <a:gd name="connsiteX100" fmla="*/ 5353050 w 9096852"/>
              <a:gd name="connsiteY100" fmla="*/ 323850 h 1028700"/>
              <a:gd name="connsiteX101" fmla="*/ 5391150 w 9096852"/>
              <a:gd name="connsiteY101" fmla="*/ 342900 h 1028700"/>
              <a:gd name="connsiteX102" fmla="*/ 5448300 w 9096852"/>
              <a:gd name="connsiteY102" fmla="*/ 390525 h 1028700"/>
              <a:gd name="connsiteX103" fmla="*/ 5553075 w 9096852"/>
              <a:gd name="connsiteY103" fmla="*/ 447675 h 1028700"/>
              <a:gd name="connsiteX104" fmla="*/ 5610225 w 9096852"/>
              <a:gd name="connsiteY104" fmla="*/ 495300 h 1028700"/>
              <a:gd name="connsiteX105" fmla="*/ 5676900 w 9096852"/>
              <a:gd name="connsiteY105" fmla="*/ 542925 h 1028700"/>
              <a:gd name="connsiteX106" fmla="*/ 5762625 w 9096852"/>
              <a:gd name="connsiteY106" fmla="*/ 628650 h 1028700"/>
              <a:gd name="connsiteX107" fmla="*/ 5791200 w 9096852"/>
              <a:gd name="connsiteY107" fmla="*/ 657225 h 1028700"/>
              <a:gd name="connsiteX108" fmla="*/ 5838825 w 9096852"/>
              <a:gd name="connsiteY108" fmla="*/ 714375 h 1028700"/>
              <a:gd name="connsiteX109" fmla="*/ 5905500 w 9096852"/>
              <a:gd name="connsiteY109" fmla="*/ 752475 h 1028700"/>
              <a:gd name="connsiteX110" fmla="*/ 6010275 w 9096852"/>
              <a:gd name="connsiteY110" fmla="*/ 828675 h 1028700"/>
              <a:gd name="connsiteX111" fmla="*/ 6105525 w 9096852"/>
              <a:gd name="connsiteY111" fmla="*/ 857250 h 1028700"/>
              <a:gd name="connsiteX112" fmla="*/ 6238875 w 9096852"/>
              <a:gd name="connsiteY112" fmla="*/ 828675 h 1028700"/>
              <a:gd name="connsiteX113" fmla="*/ 6315075 w 9096852"/>
              <a:gd name="connsiteY113" fmla="*/ 809625 h 1028700"/>
              <a:gd name="connsiteX114" fmla="*/ 6343650 w 9096852"/>
              <a:gd name="connsiteY114" fmla="*/ 800100 h 1028700"/>
              <a:gd name="connsiteX115" fmla="*/ 6391275 w 9096852"/>
              <a:gd name="connsiteY115" fmla="*/ 790575 h 1028700"/>
              <a:gd name="connsiteX116" fmla="*/ 6457950 w 9096852"/>
              <a:gd name="connsiteY116" fmla="*/ 771525 h 1028700"/>
              <a:gd name="connsiteX117" fmla="*/ 6505575 w 9096852"/>
              <a:gd name="connsiteY117" fmla="*/ 733425 h 1028700"/>
              <a:gd name="connsiteX118" fmla="*/ 6572250 w 9096852"/>
              <a:gd name="connsiteY118" fmla="*/ 685800 h 1028700"/>
              <a:gd name="connsiteX119" fmla="*/ 6648450 w 9096852"/>
              <a:gd name="connsiteY119" fmla="*/ 609600 h 1028700"/>
              <a:gd name="connsiteX120" fmla="*/ 6677025 w 9096852"/>
              <a:gd name="connsiteY120" fmla="*/ 552450 h 1028700"/>
              <a:gd name="connsiteX121" fmla="*/ 6696075 w 9096852"/>
              <a:gd name="connsiteY121" fmla="*/ 523875 h 1028700"/>
              <a:gd name="connsiteX122" fmla="*/ 6772275 w 9096852"/>
              <a:gd name="connsiteY122" fmla="*/ 390525 h 1028700"/>
              <a:gd name="connsiteX123" fmla="*/ 6829425 w 9096852"/>
              <a:gd name="connsiteY123" fmla="*/ 333375 h 1028700"/>
              <a:gd name="connsiteX124" fmla="*/ 6867525 w 9096852"/>
              <a:gd name="connsiteY124" fmla="*/ 314325 h 1028700"/>
              <a:gd name="connsiteX125" fmla="*/ 7191375 w 9096852"/>
              <a:gd name="connsiteY125" fmla="*/ 342900 h 1028700"/>
              <a:gd name="connsiteX126" fmla="*/ 7334250 w 9096852"/>
              <a:gd name="connsiteY126" fmla="*/ 400050 h 1028700"/>
              <a:gd name="connsiteX127" fmla="*/ 7391400 w 9096852"/>
              <a:gd name="connsiteY127" fmla="*/ 419100 h 1028700"/>
              <a:gd name="connsiteX128" fmla="*/ 7429500 w 9096852"/>
              <a:gd name="connsiteY128" fmla="*/ 447675 h 1028700"/>
              <a:gd name="connsiteX129" fmla="*/ 7458075 w 9096852"/>
              <a:gd name="connsiteY129" fmla="*/ 457200 h 1028700"/>
              <a:gd name="connsiteX130" fmla="*/ 7496175 w 9096852"/>
              <a:gd name="connsiteY130" fmla="*/ 476250 h 1028700"/>
              <a:gd name="connsiteX131" fmla="*/ 7543800 w 9096852"/>
              <a:gd name="connsiteY131" fmla="*/ 495300 h 1028700"/>
              <a:gd name="connsiteX132" fmla="*/ 7581900 w 9096852"/>
              <a:gd name="connsiteY132" fmla="*/ 523875 h 1028700"/>
              <a:gd name="connsiteX133" fmla="*/ 7629525 w 9096852"/>
              <a:gd name="connsiteY133" fmla="*/ 542925 h 1028700"/>
              <a:gd name="connsiteX134" fmla="*/ 7677150 w 9096852"/>
              <a:gd name="connsiteY134" fmla="*/ 581025 h 1028700"/>
              <a:gd name="connsiteX135" fmla="*/ 7781925 w 9096852"/>
              <a:gd name="connsiteY135" fmla="*/ 647700 h 1028700"/>
              <a:gd name="connsiteX136" fmla="*/ 7829550 w 9096852"/>
              <a:gd name="connsiteY136" fmla="*/ 685800 h 1028700"/>
              <a:gd name="connsiteX137" fmla="*/ 7886700 w 9096852"/>
              <a:gd name="connsiteY137" fmla="*/ 704850 h 1028700"/>
              <a:gd name="connsiteX138" fmla="*/ 7934325 w 9096852"/>
              <a:gd name="connsiteY138" fmla="*/ 733425 h 1028700"/>
              <a:gd name="connsiteX139" fmla="*/ 8029575 w 9096852"/>
              <a:gd name="connsiteY139" fmla="*/ 781050 h 1028700"/>
              <a:gd name="connsiteX140" fmla="*/ 8086725 w 9096852"/>
              <a:gd name="connsiteY140" fmla="*/ 809625 h 1028700"/>
              <a:gd name="connsiteX141" fmla="*/ 8248650 w 9096852"/>
              <a:gd name="connsiteY141" fmla="*/ 866775 h 1028700"/>
              <a:gd name="connsiteX142" fmla="*/ 8305800 w 9096852"/>
              <a:gd name="connsiteY142" fmla="*/ 876300 h 1028700"/>
              <a:gd name="connsiteX143" fmla="*/ 8353425 w 9096852"/>
              <a:gd name="connsiteY143" fmla="*/ 885825 h 1028700"/>
              <a:gd name="connsiteX144" fmla="*/ 8439150 w 9096852"/>
              <a:gd name="connsiteY144" fmla="*/ 895350 h 1028700"/>
              <a:gd name="connsiteX145" fmla="*/ 8686800 w 9096852"/>
              <a:gd name="connsiteY145" fmla="*/ 885825 h 1028700"/>
              <a:gd name="connsiteX146" fmla="*/ 8848725 w 9096852"/>
              <a:gd name="connsiteY146" fmla="*/ 828675 h 1028700"/>
              <a:gd name="connsiteX147" fmla="*/ 8886825 w 9096852"/>
              <a:gd name="connsiteY147" fmla="*/ 809625 h 1028700"/>
              <a:gd name="connsiteX148" fmla="*/ 8915400 w 9096852"/>
              <a:gd name="connsiteY148" fmla="*/ 781050 h 1028700"/>
              <a:gd name="connsiteX149" fmla="*/ 8953500 w 9096852"/>
              <a:gd name="connsiteY149" fmla="*/ 752475 h 1028700"/>
              <a:gd name="connsiteX150" fmla="*/ 9001125 w 9096852"/>
              <a:gd name="connsiteY150" fmla="*/ 676275 h 1028700"/>
              <a:gd name="connsiteX151" fmla="*/ 9029700 w 9096852"/>
              <a:gd name="connsiteY151" fmla="*/ 638175 h 1028700"/>
              <a:gd name="connsiteX152" fmla="*/ 9058275 w 9096852"/>
              <a:gd name="connsiteY152" fmla="*/ 561975 h 1028700"/>
              <a:gd name="connsiteX153" fmla="*/ 9086850 w 9096852"/>
              <a:gd name="connsiteY153" fmla="*/ 514350 h 1028700"/>
              <a:gd name="connsiteX154" fmla="*/ 9077325 w 9096852"/>
              <a:gd name="connsiteY154" fmla="*/ 323850 h 1028700"/>
              <a:gd name="connsiteX155" fmla="*/ 9048750 w 9096852"/>
              <a:gd name="connsiteY155" fmla="*/ 276225 h 1028700"/>
              <a:gd name="connsiteX156" fmla="*/ 9001125 w 9096852"/>
              <a:gd name="connsiteY156" fmla="*/ 190500 h 1028700"/>
              <a:gd name="connsiteX157" fmla="*/ 8953500 w 9096852"/>
              <a:gd name="connsiteY157" fmla="*/ 142875 h 1028700"/>
              <a:gd name="connsiteX158" fmla="*/ 8905875 w 9096852"/>
              <a:gd name="connsiteY158" fmla="*/ 95250 h 1028700"/>
              <a:gd name="connsiteX159" fmla="*/ 8886825 w 9096852"/>
              <a:gd name="connsiteY159" fmla="*/ 66675 h 1028700"/>
              <a:gd name="connsiteX160" fmla="*/ 8820150 w 9096852"/>
              <a:gd name="connsiteY160" fmla="*/ 38100 h 1028700"/>
              <a:gd name="connsiteX161" fmla="*/ 8782050 w 9096852"/>
              <a:gd name="connsiteY161" fmla="*/ 19050 h 1028700"/>
              <a:gd name="connsiteX162" fmla="*/ 8724900 w 9096852"/>
              <a:gd name="connsiteY162" fmla="*/ 9525 h 1028700"/>
              <a:gd name="connsiteX163" fmla="*/ 8696325 w 9096852"/>
              <a:gd name="connsiteY163" fmla="*/ 0 h 1028700"/>
              <a:gd name="connsiteX164" fmla="*/ 8458200 w 9096852"/>
              <a:gd name="connsiteY164" fmla="*/ 9525 h 1028700"/>
              <a:gd name="connsiteX165" fmla="*/ 8410575 w 9096852"/>
              <a:gd name="connsiteY165" fmla="*/ 28575 h 1028700"/>
              <a:gd name="connsiteX166" fmla="*/ 8353425 w 9096852"/>
              <a:gd name="connsiteY166" fmla="*/ 57150 h 1028700"/>
              <a:gd name="connsiteX167" fmla="*/ 8315325 w 9096852"/>
              <a:gd name="connsiteY167" fmla="*/ 76200 h 1028700"/>
              <a:gd name="connsiteX168" fmla="*/ 8286750 w 9096852"/>
              <a:gd name="connsiteY168" fmla="*/ 104775 h 1028700"/>
              <a:gd name="connsiteX169" fmla="*/ 8277225 w 9096852"/>
              <a:gd name="connsiteY169" fmla="*/ 142875 h 1028700"/>
              <a:gd name="connsiteX170" fmla="*/ 8277225 w 9096852"/>
              <a:gd name="connsiteY170" fmla="*/ 257175 h 1028700"/>
              <a:gd name="connsiteX171" fmla="*/ 8343900 w 9096852"/>
              <a:gd name="connsiteY171" fmla="*/ 285750 h 1028700"/>
              <a:gd name="connsiteX172" fmla="*/ 8429625 w 9096852"/>
              <a:gd name="connsiteY172" fmla="*/ 266700 h 1028700"/>
              <a:gd name="connsiteX173" fmla="*/ 8486775 w 9096852"/>
              <a:gd name="connsiteY173" fmla="*/ 228600 h 1028700"/>
              <a:gd name="connsiteX174" fmla="*/ 8639175 w 9096852"/>
              <a:gd name="connsiteY174" fmla="*/ 247650 h 1028700"/>
              <a:gd name="connsiteX175" fmla="*/ 8648700 w 9096852"/>
              <a:gd name="connsiteY175" fmla="*/ 276225 h 1028700"/>
              <a:gd name="connsiteX176" fmla="*/ 8686800 w 9096852"/>
              <a:gd name="connsiteY176" fmla="*/ 342900 h 1028700"/>
              <a:gd name="connsiteX177" fmla="*/ 8705850 w 9096852"/>
              <a:gd name="connsiteY177" fmla="*/ 419100 h 1028700"/>
              <a:gd name="connsiteX178" fmla="*/ 8677275 w 9096852"/>
              <a:gd name="connsiteY178" fmla="*/ 495300 h 1028700"/>
              <a:gd name="connsiteX179" fmla="*/ 8562975 w 9096852"/>
              <a:gd name="connsiteY179" fmla="*/ 561975 h 1028700"/>
              <a:gd name="connsiteX180" fmla="*/ 8524875 w 9096852"/>
              <a:gd name="connsiteY180" fmla="*/ 571500 h 1028700"/>
              <a:gd name="connsiteX181" fmla="*/ 8429625 w 9096852"/>
              <a:gd name="connsiteY181" fmla="*/ 552450 h 1028700"/>
              <a:gd name="connsiteX182" fmla="*/ 8315325 w 9096852"/>
              <a:gd name="connsiteY182" fmla="*/ 514350 h 1028700"/>
              <a:gd name="connsiteX183" fmla="*/ 8258175 w 9096852"/>
              <a:gd name="connsiteY183" fmla="*/ 495300 h 1028700"/>
              <a:gd name="connsiteX184" fmla="*/ 8124825 w 9096852"/>
              <a:gd name="connsiteY184" fmla="*/ 447675 h 1028700"/>
              <a:gd name="connsiteX185" fmla="*/ 8077200 w 9096852"/>
              <a:gd name="connsiteY185" fmla="*/ 428625 h 1028700"/>
              <a:gd name="connsiteX186" fmla="*/ 8001000 w 9096852"/>
              <a:gd name="connsiteY186" fmla="*/ 390525 h 1028700"/>
              <a:gd name="connsiteX187" fmla="*/ 7953375 w 9096852"/>
              <a:gd name="connsiteY187" fmla="*/ 361950 h 1028700"/>
              <a:gd name="connsiteX188" fmla="*/ 7905750 w 9096852"/>
              <a:gd name="connsiteY188" fmla="*/ 352425 h 1028700"/>
              <a:gd name="connsiteX189" fmla="*/ 7724775 w 9096852"/>
              <a:gd name="connsiteY189" fmla="*/ 304800 h 1028700"/>
              <a:gd name="connsiteX190" fmla="*/ 7658100 w 9096852"/>
              <a:gd name="connsiteY190" fmla="*/ 276225 h 1028700"/>
              <a:gd name="connsiteX191" fmla="*/ 7600950 w 9096852"/>
              <a:gd name="connsiteY191" fmla="*/ 247650 h 1028700"/>
              <a:gd name="connsiteX192" fmla="*/ 7486650 w 9096852"/>
              <a:gd name="connsiteY192" fmla="*/ 219075 h 1028700"/>
              <a:gd name="connsiteX193" fmla="*/ 7400925 w 9096852"/>
              <a:gd name="connsiteY193" fmla="*/ 190500 h 1028700"/>
              <a:gd name="connsiteX194" fmla="*/ 7353300 w 9096852"/>
              <a:gd name="connsiteY194" fmla="*/ 171450 h 1028700"/>
              <a:gd name="connsiteX195" fmla="*/ 7219950 w 9096852"/>
              <a:gd name="connsiteY195" fmla="*/ 152400 h 1028700"/>
              <a:gd name="connsiteX196" fmla="*/ 7096125 w 9096852"/>
              <a:gd name="connsiteY196" fmla="*/ 133350 h 1028700"/>
              <a:gd name="connsiteX197" fmla="*/ 7019925 w 9096852"/>
              <a:gd name="connsiteY197" fmla="*/ 114300 h 1028700"/>
              <a:gd name="connsiteX198" fmla="*/ 6772275 w 9096852"/>
              <a:gd name="connsiteY198" fmla="*/ 152400 h 1028700"/>
              <a:gd name="connsiteX199" fmla="*/ 6638925 w 9096852"/>
              <a:gd name="connsiteY199" fmla="*/ 219075 h 1028700"/>
              <a:gd name="connsiteX200" fmla="*/ 6515100 w 9096852"/>
              <a:gd name="connsiteY200" fmla="*/ 257175 h 1028700"/>
              <a:gd name="connsiteX201" fmla="*/ 6438900 w 9096852"/>
              <a:gd name="connsiteY201" fmla="*/ 276225 h 1028700"/>
              <a:gd name="connsiteX202" fmla="*/ 6381750 w 9096852"/>
              <a:gd name="connsiteY202" fmla="*/ 295275 h 1028700"/>
              <a:gd name="connsiteX203" fmla="*/ 6238875 w 9096852"/>
              <a:gd name="connsiteY203" fmla="*/ 333375 h 1028700"/>
              <a:gd name="connsiteX204" fmla="*/ 6115050 w 9096852"/>
              <a:gd name="connsiteY204" fmla="*/ 304800 h 1028700"/>
              <a:gd name="connsiteX205" fmla="*/ 6067425 w 9096852"/>
              <a:gd name="connsiteY205" fmla="*/ 276225 h 1028700"/>
              <a:gd name="connsiteX206" fmla="*/ 6029325 w 9096852"/>
              <a:gd name="connsiteY206" fmla="*/ 257175 h 1028700"/>
              <a:gd name="connsiteX207" fmla="*/ 5924550 w 9096852"/>
              <a:gd name="connsiteY207" fmla="*/ 219075 h 1028700"/>
              <a:gd name="connsiteX208" fmla="*/ 5791200 w 9096852"/>
              <a:gd name="connsiteY208" fmla="*/ 161925 h 1028700"/>
              <a:gd name="connsiteX209" fmla="*/ 5676900 w 9096852"/>
              <a:gd name="connsiteY209" fmla="*/ 142875 h 1028700"/>
              <a:gd name="connsiteX210" fmla="*/ 5619750 w 9096852"/>
              <a:gd name="connsiteY210" fmla="*/ 133350 h 1028700"/>
              <a:gd name="connsiteX211" fmla="*/ 5543550 w 9096852"/>
              <a:gd name="connsiteY211" fmla="*/ 123825 h 1028700"/>
              <a:gd name="connsiteX212" fmla="*/ 5200650 w 9096852"/>
              <a:gd name="connsiteY212" fmla="*/ 76200 h 1028700"/>
              <a:gd name="connsiteX213" fmla="*/ 5076825 w 9096852"/>
              <a:gd name="connsiteY213" fmla="*/ 57150 h 1028700"/>
              <a:gd name="connsiteX214" fmla="*/ 5029200 w 9096852"/>
              <a:gd name="connsiteY214" fmla="*/ 47625 h 1028700"/>
              <a:gd name="connsiteX215" fmla="*/ 4953000 w 9096852"/>
              <a:gd name="connsiteY215" fmla="*/ 38100 h 1028700"/>
              <a:gd name="connsiteX216" fmla="*/ 4886325 w 9096852"/>
              <a:gd name="connsiteY216" fmla="*/ 28575 h 1028700"/>
              <a:gd name="connsiteX217" fmla="*/ 4324350 w 9096852"/>
              <a:gd name="connsiteY217" fmla="*/ 57150 h 1028700"/>
              <a:gd name="connsiteX218" fmla="*/ 4067175 w 9096852"/>
              <a:gd name="connsiteY218" fmla="*/ 152400 h 1028700"/>
              <a:gd name="connsiteX219" fmla="*/ 4019550 w 9096852"/>
              <a:gd name="connsiteY219" fmla="*/ 171450 h 1028700"/>
              <a:gd name="connsiteX220" fmla="*/ 3981450 w 9096852"/>
              <a:gd name="connsiteY220" fmla="*/ 180975 h 1028700"/>
              <a:gd name="connsiteX221" fmla="*/ 3924300 w 9096852"/>
              <a:gd name="connsiteY221" fmla="*/ 209550 h 1028700"/>
              <a:gd name="connsiteX222" fmla="*/ 3895725 w 9096852"/>
              <a:gd name="connsiteY222" fmla="*/ 219075 h 1028700"/>
              <a:gd name="connsiteX223" fmla="*/ 3790950 w 9096852"/>
              <a:gd name="connsiteY223" fmla="*/ 257175 h 1028700"/>
              <a:gd name="connsiteX224" fmla="*/ 3743325 w 9096852"/>
              <a:gd name="connsiteY224" fmla="*/ 266700 h 1028700"/>
              <a:gd name="connsiteX225" fmla="*/ 3352800 w 9096852"/>
              <a:gd name="connsiteY225" fmla="*/ 219075 h 1028700"/>
              <a:gd name="connsiteX226" fmla="*/ 3267075 w 9096852"/>
              <a:gd name="connsiteY226" fmla="*/ 190500 h 1028700"/>
              <a:gd name="connsiteX227" fmla="*/ 3124200 w 9096852"/>
              <a:gd name="connsiteY227" fmla="*/ 152400 h 1028700"/>
              <a:gd name="connsiteX228" fmla="*/ 3048000 w 9096852"/>
              <a:gd name="connsiteY228" fmla="*/ 123825 h 1028700"/>
              <a:gd name="connsiteX229" fmla="*/ 2933700 w 9096852"/>
              <a:gd name="connsiteY229" fmla="*/ 95250 h 1028700"/>
              <a:gd name="connsiteX230" fmla="*/ 2667000 w 9096852"/>
              <a:gd name="connsiteY230" fmla="*/ 76200 h 1028700"/>
              <a:gd name="connsiteX231" fmla="*/ 2276475 w 9096852"/>
              <a:gd name="connsiteY231" fmla="*/ 66675 h 1028700"/>
              <a:gd name="connsiteX232" fmla="*/ 1876425 w 9096852"/>
              <a:gd name="connsiteY232" fmla="*/ 76200 h 1028700"/>
              <a:gd name="connsiteX233" fmla="*/ 1752600 w 9096852"/>
              <a:gd name="connsiteY233" fmla="*/ 104775 h 1028700"/>
              <a:gd name="connsiteX234" fmla="*/ 1666875 w 9096852"/>
              <a:gd name="connsiteY234" fmla="*/ 114300 h 1028700"/>
              <a:gd name="connsiteX235" fmla="*/ 1504950 w 9096852"/>
              <a:gd name="connsiteY235" fmla="*/ 161925 h 1028700"/>
              <a:gd name="connsiteX236" fmla="*/ 1447800 w 9096852"/>
              <a:gd name="connsiteY236" fmla="*/ 190500 h 1028700"/>
              <a:gd name="connsiteX237" fmla="*/ 1381125 w 9096852"/>
              <a:gd name="connsiteY237" fmla="*/ 228600 h 1028700"/>
              <a:gd name="connsiteX238" fmla="*/ 1304925 w 9096852"/>
              <a:gd name="connsiteY238" fmla="*/ 304800 h 1028700"/>
              <a:gd name="connsiteX239" fmla="*/ 1276350 w 9096852"/>
              <a:gd name="connsiteY239" fmla="*/ 342900 h 1028700"/>
              <a:gd name="connsiteX240" fmla="*/ 1190625 w 9096852"/>
              <a:gd name="connsiteY240" fmla="*/ 409575 h 1028700"/>
              <a:gd name="connsiteX241" fmla="*/ 1114425 w 9096852"/>
              <a:gd name="connsiteY241" fmla="*/ 476250 h 1028700"/>
              <a:gd name="connsiteX242" fmla="*/ 1028700 w 9096852"/>
              <a:gd name="connsiteY242" fmla="*/ 542925 h 1028700"/>
              <a:gd name="connsiteX243" fmla="*/ 933450 w 9096852"/>
              <a:gd name="connsiteY243" fmla="*/ 609600 h 1028700"/>
              <a:gd name="connsiteX244" fmla="*/ 771525 w 9096852"/>
              <a:gd name="connsiteY244" fmla="*/ 666750 h 1028700"/>
              <a:gd name="connsiteX245" fmla="*/ 723900 w 9096852"/>
              <a:gd name="connsiteY245" fmla="*/ 676275 h 1028700"/>
              <a:gd name="connsiteX246" fmla="*/ 581025 w 9096852"/>
              <a:gd name="connsiteY246" fmla="*/ 666750 h 1028700"/>
              <a:gd name="connsiteX247" fmla="*/ 514350 w 9096852"/>
              <a:gd name="connsiteY247" fmla="*/ 619125 h 1028700"/>
              <a:gd name="connsiteX248" fmla="*/ 457200 w 9096852"/>
              <a:gd name="connsiteY248" fmla="*/ 571500 h 1028700"/>
              <a:gd name="connsiteX249" fmla="*/ 419100 w 9096852"/>
              <a:gd name="connsiteY249" fmla="*/ 504825 h 1028700"/>
              <a:gd name="connsiteX250" fmla="*/ 409575 w 9096852"/>
              <a:gd name="connsiteY250" fmla="*/ 381000 h 1028700"/>
              <a:gd name="connsiteX251" fmla="*/ 447675 w 9096852"/>
              <a:gd name="connsiteY251" fmla="*/ 361950 h 1028700"/>
              <a:gd name="connsiteX252" fmla="*/ 523875 w 9096852"/>
              <a:gd name="connsiteY252" fmla="*/ 314325 h 1028700"/>
              <a:gd name="connsiteX253" fmla="*/ 552450 w 9096852"/>
              <a:gd name="connsiteY253" fmla="*/ 295275 h 1028700"/>
              <a:gd name="connsiteX254" fmla="*/ 676275 w 9096852"/>
              <a:gd name="connsiteY254" fmla="*/ 276225 h 1028700"/>
              <a:gd name="connsiteX255" fmla="*/ 762000 w 9096852"/>
              <a:gd name="connsiteY255" fmla="*/ 238125 h 1028700"/>
              <a:gd name="connsiteX256" fmla="*/ 790575 w 9096852"/>
              <a:gd name="connsiteY256" fmla="*/ 209550 h 1028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9096852" h="1028700">
                <a:moveTo>
                  <a:pt x="790575" y="209550"/>
                </a:moveTo>
                <a:lnTo>
                  <a:pt x="790575" y="209550"/>
                </a:lnTo>
                <a:cubicBezTo>
                  <a:pt x="758825" y="203200"/>
                  <a:pt x="726458" y="199395"/>
                  <a:pt x="695325" y="190500"/>
                </a:cubicBezTo>
                <a:cubicBezTo>
                  <a:pt x="681672" y="186599"/>
                  <a:pt x="671424" y="171450"/>
                  <a:pt x="657225" y="171450"/>
                </a:cubicBezTo>
                <a:cubicBezTo>
                  <a:pt x="646661" y="171450"/>
                  <a:pt x="482012" y="188161"/>
                  <a:pt x="428625" y="200025"/>
                </a:cubicBezTo>
                <a:cubicBezTo>
                  <a:pt x="418824" y="202203"/>
                  <a:pt x="409895" y="207581"/>
                  <a:pt x="400050" y="209550"/>
                </a:cubicBezTo>
                <a:cubicBezTo>
                  <a:pt x="378035" y="213953"/>
                  <a:pt x="355600" y="215900"/>
                  <a:pt x="333375" y="219075"/>
                </a:cubicBezTo>
                <a:cubicBezTo>
                  <a:pt x="323850" y="222250"/>
                  <a:pt x="314454" y="225842"/>
                  <a:pt x="304800" y="228600"/>
                </a:cubicBezTo>
                <a:cubicBezTo>
                  <a:pt x="292213" y="232196"/>
                  <a:pt x="279212" y="234275"/>
                  <a:pt x="266700" y="238125"/>
                </a:cubicBezTo>
                <a:cubicBezTo>
                  <a:pt x="235012" y="247875"/>
                  <a:pt x="169060" y="269268"/>
                  <a:pt x="133350" y="285750"/>
                </a:cubicBezTo>
                <a:cubicBezTo>
                  <a:pt x="107566" y="297650"/>
                  <a:pt x="77230" y="303770"/>
                  <a:pt x="57150" y="323850"/>
                </a:cubicBezTo>
                <a:cubicBezTo>
                  <a:pt x="15484" y="365516"/>
                  <a:pt x="35505" y="340874"/>
                  <a:pt x="0" y="400050"/>
                </a:cubicBezTo>
                <a:cubicBezTo>
                  <a:pt x="3175" y="457200"/>
                  <a:pt x="2425" y="514704"/>
                  <a:pt x="9525" y="571500"/>
                </a:cubicBezTo>
                <a:cubicBezTo>
                  <a:pt x="12016" y="591425"/>
                  <a:pt x="21117" y="610006"/>
                  <a:pt x="28575" y="628650"/>
                </a:cubicBezTo>
                <a:cubicBezTo>
                  <a:pt x="43714" y="666497"/>
                  <a:pt x="47606" y="680051"/>
                  <a:pt x="66675" y="714375"/>
                </a:cubicBezTo>
                <a:cubicBezTo>
                  <a:pt x="75666" y="730559"/>
                  <a:pt x="84142" y="747189"/>
                  <a:pt x="95250" y="762000"/>
                </a:cubicBezTo>
                <a:cubicBezTo>
                  <a:pt x="103332" y="772776"/>
                  <a:pt x="115201" y="780227"/>
                  <a:pt x="123825" y="790575"/>
                </a:cubicBezTo>
                <a:cubicBezTo>
                  <a:pt x="131154" y="799369"/>
                  <a:pt x="135546" y="810356"/>
                  <a:pt x="142875" y="819150"/>
                </a:cubicBezTo>
                <a:cubicBezTo>
                  <a:pt x="151499" y="829498"/>
                  <a:pt x="162826" y="837377"/>
                  <a:pt x="171450" y="847725"/>
                </a:cubicBezTo>
                <a:cubicBezTo>
                  <a:pt x="178779" y="856519"/>
                  <a:pt x="182405" y="868205"/>
                  <a:pt x="190500" y="876300"/>
                </a:cubicBezTo>
                <a:cubicBezTo>
                  <a:pt x="198595" y="884395"/>
                  <a:pt x="209760" y="888696"/>
                  <a:pt x="219075" y="895350"/>
                </a:cubicBezTo>
                <a:cubicBezTo>
                  <a:pt x="231993" y="904577"/>
                  <a:pt x="243562" y="915757"/>
                  <a:pt x="257175" y="923925"/>
                </a:cubicBezTo>
                <a:cubicBezTo>
                  <a:pt x="283936" y="939982"/>
                  <a:pt x="312678" y="953783"/>
                  <a:pt x="342900" y="962025"/>
                </a:cubicBezTo>
                <a:cubicBezTo>
                  <a:pt x="368159" y="968914"/>
                  <a:pt x="394262" y="972796"/>
                  <a:pt x="419100" y="981075"/>
                </a:cubicBezTo>
                <a:cubicBezTo>
                  <a:pt x="432570" y="985565"/>
                  <a:pt x="443730" y="995635"/>
                  <a:pt x="457200" y="1000125"/>
                </a:cubicBezTo>
                <a:cubicBezTo>
                  <a:pt x="482038" y="1008404"/>
                  <a:pt x="508000" y="1012825"/>
                  <a:pt x="533400" y="1019175"/>
                </a:cubicBezTo>
                <a:lnTo>
                  <a:pt x="571500" y="1028700"/>
                </a:lnTo>
                <a:cubicBezTo>
                  <a:pt x="660400" y="1025525"/>
                  <a:pt x="749428" y="1024902"/>
                  <a:pt x="838200" y="1019175"/>
                </a:cubicBezTo>
                <a:cubicBezTo>
                  <a:pt x="848219" y="1018529"/>
                  <a:pt x="856974" y="1011828"/>
                  <a:pt x="866775" y="1009650"/>
                </a:cubicBezTo>
                <a:cubicBezTo>
                  <a:pt x="1076963" y="962942"/>
                  <a:pt x="810207" y="1028555"/>
                  <a:pt x="962025" y="990600"/>
                </a:cubicBezTo>
                <a:cubicBezTo>
                  <a:pt x="1000146" y="965186"/>
                  <a:pt x="986962" y="971141"/>
                  <a:pt x="1038225" y="952500"/>
                </a:cubicBezTo>
                <a:cubicBezTo>
                  <a:pt x="1057096" y="945638"/>
                  <a:pt x="1078667" y="944589"/>
                  <a:pt x="1095375" y="933450"/>
                </a:cubicBezTo>
                <a:cubicBezTo>
                  <a:pt x="1104900" y="927100"/>
                  <a:pt x="1113489" y="919049"/>
                  <a:pt x="1123950" y="914400"/>
                </a:cubicBezTo>
                <a:cubicBezTo>
                  <a:pt x="1142300" y="906245"/>
                  <a:pt x="1181100" y="895350"/>
                  <a:pt x="1181100" y="895350"/>
                </a:cubicBezTo>
                <a:cubicBezTo>
                  <a:pt x="1187450" y="885825"/>
                  <a:pt x="1192055" y="874870"/>
                  <a:pt x="1200150" y="866775"/>
                </a:cubicBezTo>
                <a:cubicBezTo>
                  <a:pt x="1243330" y="823595"/>
                  <a:pt x="1217295" y="875030"/>
                  <a:pt x="1247775" y="819150"/>
                </a:cubicBezTo>
                <a:cubicBezTo>
                  <a:pt x="1261373" y="794219"/>
                  <a:pt x="1276895" y="769891"/>
                  <a:pt x="1285875" y="742950"/>
                </a:cubicBezTo>
                <a:cubicBezTo>
                  <a:pt x="1289050" y="733425"/>
                  <a:pt x="1290524" y="723152"/>
                  <a:pt x="1295400" y="714375"/>
                </a:cubicBezTo>
                <a:cubicBezTo>
                  <a:pt x="1306519" y="694361"/>
                  <a:pt x="1314450" y="669925"/>
                  <a:pt x="1333500" y="657225"/>
                </a:cubicBezTo>
                <a:lnTo>
                  <a:pt x="1390650" y="619125"/>
                </a:lnTo>
                <a:cubicBezTo>
                  <a:pt x="1400175" y="612775"/>
                  <a:pt x="1408986" y="605195"/>
                  <a:pt x="1419225" y="600075"/>
                </a:cubicBezTo>
                <a:cubicBezTo>
                  <a:pt x="1431925" y="593725"/>
                  <a:pt x="1444997" y="588070"/>
                  <a:pt x="1457325" y="581025"/>
                </a:cubicBezTo>
                <a:cubicBezTo>
                  <a:pt x="1467264" y="575345"/>
                  <a:pt x="1475961" y="567655"/>
                  <a:pt x="1485900" y="561975"/>
                </a:cubicBezTo>
                <a:cubicBezTo>
                  <a:pt x="1498228" y="554930"/>
                  <a:pt x="1510817" y="548198"/>
                  <a:pt x="1524000" y="542925"/>
                </a:cubicBezTo>
                <a:cubicBezTo>
                  <a:pt x="1542644" y="535467"/>
                  <a:pt x="1564442" y="535014"/>
                  <a:pt x="1581150" y="523875"/>
                </a:cubicBezTo>
                <a:cubicBezTo>
                  <a:pt x="1651770" y="476795"/>
                  <a:pt x="1615849" y="490265"/>
                  <a:pt x="1685925" y="476250"/>
                </a:cubicBezTo>
                <a:cubicBezTo>
                  <a:pt x="1698625" y="469900"/>
                  <a:pt x="1710730" y="462186"/>
                  <a:pt x="1724025" y="457200"/>
                </a:cubicBezTo>
                <a:cubicBezTo>
                  <a:pt x="1736282" y="452603"/>
                  <a:pt x="1750093" y="452832"/>
                  <a:pt x="1762125" y="447675"/>
                </a:cubicBezTo>
                <a:cubicBezTo>
                  <a:pt x="1772647" y="443166"/>
                  <a:pt x="1780761" y="434305"/>
                  <a:pt x="1790700" y="428625"/>
                </a:cubicBezTo>
                <a:cubicBezTo>
                  <a:pt x="1929443" y="349343"/>
                  <a:pt x="1750514" y="453480"/>
                  <a:pt x="1857375" y="400050"/>
                </a:cubicBezTo>
                <a:cubicBezTo>
                  <a:pt x="1867614" y="394930"/>
                  <a:pt x="1875489" y="385649"/>
                  <a:pt x="1885950" y="381000"/>
                </a:cubicBezTo>
                <a:cubicBezTo>
                  <a:pt x="1904300" y="372845"/>
                  <a:pt x="1925139" y="370930"/>
                  <a:pt x="1943100" y="361950"/>
                </a:cubicBezTo>
                <a:cubicBezTo>
                  <a:pt x="1955800" y="355600"/>
                  <a:pt x="1968017" y="348173"/>
                  <a:pt x="1981200" y="342900"/>
                </a:cubicBezTo>
                <a:cubicBezTo>
                  <a:pt x="2036316" y="320854"/>
                  <a:pt x="2062194" y="319080"/>
                  <a:pt x="2124075" y="304800"/>
                </a:cubicBezTo>
                <a:cubicBezTo>
                  <a:pt x="2136831" y="301856"/>
                  <a:pt x="2149588" y="298871"/>
                  <a:pt x="2162175" y="295275"/>
                </a:cubicBezTo>
                <a:cubicBezTo>
                  <a:pt x="2171829" y="292517"/>
                  <a:pt x="2180905" y="287719"/>
                  <a:pt x="2190750" y="285750"/>
                </a:cubicBezTo>
                <a:cubicBezTo>
                  <a:pt x="2212765" y="281347"/>
                  <a:pt x="2235200" y="279400"/>
                  <a:pt x="2257425" y="276225"/>
                </a:cubicBezTo>
                <a:cubicBezTo>
                  <a:pt x="2374900" y="279400"/>
                  <a:pt x="2492661" y="276961"/>
                  <a:pt x="2609850" y="285750"/>
                </a:cubicBezTo>
                <a:cubicBezTo>
                  <a:pt x="2621266" y="286606"/>
                  <a:pt x="2628609" y="298910"/>
                  <a:pt x="2638425" y="304800"/>
                </a:cubicBezTo>
                <a:cubicBezTo>
                  <a:pt x="2660375" y="317970"/>
                  <a:pt x="2682875" y="330200"/>
                  <a:pt x="2705100" y="342900"/>
                </a:cubicBezTo>
                <a:cubicBezTo>
                  <a:pt x="2711450" y="352425"/>
                  <a:pt x="2715535" y="363937"/>
                  <a:pt x="2724150" y="371475"/>
                </a:cubicBezTo>
                <a:cubicBezTo>
                  <a:pt x="2741380" y="386552"/>
                  <a:pt x="2781300" y="409575"/>
                  <a:pt x="2781300" y="409575"/>
                </a:cubicBezTo>
                <a:cubicBezTo>
                  <a:pt x="2795525" y="430912"/>
                  <a:pt x="2812385" y="457347"/>
                  <a:pt x="2828925" y="476250"/>
                </a:cubicBezTo>
                <a:cubicBezTo>
                  <a:pt x="2840752" y="489767"/>
                  <a:pt x="2856249" y="499982"/>
                  <a:pt x="2867025" y="514350"/>
                </a:cubicBezTo>
                <a:cubicBezTo>
                  <a:pt x="2875544" y="525709"/>
                  <a:pt x="2877822" y="540896"/>
                  <a:pt x="2886075" y="552450"/>
                </a:cubicBezTo>
                <a:cubicBezTo>
                  <a:pt x="2893905" y="563411"/>
                  <a:pt x="2905884" y="570798"/>
                  <a:pt x="2914650" y="581025"/>
                </a:cubicBezTo>
                <a:cubicBezTo>
                  <a:pt x="3009517" y="691703"/>
                  <a:pt x="2838086" y="513986"/>
                  <a:pt x="3009900" y="685800"/>
                </a:cubicBezTo>
                <a:lnTo>
                  <a:pt x="3038475" y="714375"/>
                </a:lnTo>
                <a:cubicBezTo>
                  <a:pt x="3064451" y="740351"/>
                  <a:pt x="3072566" y="751160"/>
                  <a:pt x="3105150" y="771525"/>
                </a:cubicBezTo>
                <a:cubicBezTo>
                  <a:pt x="3117191" y="779050"/>
                  <a:pt x="3130838" y="783679"/>
                  <a:pt x="3143250" y="790575"/>
                </a:cubicBezTo>
                <a:cubicBezTo>
                  <a:pt x="3159434" y="799566"/>
                  <a:pt x="3173686" y="812274"/>
                  <a:pt x="3190875" y="819150"/>
                </a:cubicBezTo>
                <a:cubicBezTo>
                  <a:pt x="3205906" y="825163"/>
                  <a:pt x="3222625" y="825500"/>
                  <a:pt x="3238500" y="828675"/>
                </a:cubicBezTo>
                <a:cubicBezTo>
                  <a:pt x="3257550" y="841375"/>
                  <a:pt x="3274516" y="857969"/>
                  <a:pt x="3295650" y="866775"/>
                </a:cubicBezTo>
                <a:cubicBezTo>
                  <a:pt x="3313477" y="874203"/>
                  <a:pt x="3333916" y="872253"/>
                  <a:pt x="3352800" y="876300"/>
                </a:cubicBezTo>
                <a:cubicBezTo>
                  <a:pt x="3378401" y="881786"/>
                  <a:pt x="3404162" y="887071"/>
                  <a:pt x="3429000" y="895350"/>
                </a:cubicBezTo>
                <a:cubicBezTo>
                  <a:pt x="3525032" y="927361"/>
                  <a:pt x="3376074" y="878520"/>
                  <a:pt x="3495675" y="914400"/>
                </a:cubicBezTo>
                <a:cubicBezTo>
                  <a:pt x="3514909" y="920170"/>
                  <a:pt x="3533452" y="928166"/>
                  <a:pt x="3552825" y="933450"/>
                </a:cubicBezTo>
                <a:cubicBezTo>
                  <a:pt x="3654011" y="961046"/>
                  <a:pt x="3546559" y="921419"/>
                  <a:pt x="3648075" y="962025"/>
                </a:cubicBezTo>
                <a:cubicBezTo>
                  <a:pt x="3730625" y="958850"/>
                  <a:pt x="3813498" y="960457"/>
                  <a:pt x="3895725" y="952500"/>
                </a:cubicBezTo>
                <a:cubicBezTo>
                  <a:pt x="3912743" y="950853"/>
                  <a:pt x="3926855" y="937949"/>
                  <a:pt x="3943350" y="933450"/>
                </a:cubicBezTo>
                <a:cubicBezTo>
                  <a:pt x="3964671" y="927635"/>
                  <a:pt x="4005953" y="927245"/>
                  <a:pt x="4029075" y="914400"/>
                </a:cubicBezTo>
                <a:cubicBezTo>
                  <a:pt x="4133316" y="856488"/>
                  <a:pt x="4044416" y="897668"/>
                  <a:pt x="4124325" y="847725"/>
                </a:cubicBezTo>
                <a:cubicBezTo>
                  <a:pt x="4136366" y="840200"/>
                  <a:pt x="4150013" y="835571"/>
                  <a:pt x="4162425" y="828675"/>
                </a:cubicBezTo>
                <a:cubicBezTo>
                  <a:pt x="4178609" y="819684"/>
                  <a:pt x="4194175" y="809625"/>
                  <a:pt x="4210050" y="800100"/>
                </a:cubicBezTo>
                <a:cubicBezTo>
                  <a:pt x="4216400" y="790575"/>
                  <a:pt x="4221771" y="780319"/>
                  <a:pt x="4229100" y="771525"/>
                </a:cubicBezTo>
                <a:cubicBezTo>
                  <a:pt x="4237724" y="761177"/>
                  <a:pt x="4250203" y="754158"/>
                  <a:pt x="4257675" y="742950"/>
                </a:cubicBezTo>
                <a:cubicBezTo>
                  <a:pt x="4269489" y="725229"/>
                  <a:pt x="4274436" y="703521"/>
                  <a:pt x="4286250" y="685800"/>
                </a:cubicBezTo>
                <a:cubicBezTo>
                  <a:pt x="4306330" y="655679"/>
                  <a:pt x="4352925" y="600075"/>
                  <a:pt x="4352925" y="600075"/>
                </a:cubicBezTo>
                <a:cubicBezTo>
                  <a:pt x="4356100" y="590550"/>
                  <a:pt x="4357574" y="580277"/>
                  <a:pt x="4362450" y="571500"/>
                </a:cubicBezTo>
                <a:cubicBezTo>
                  <a:pt x="4384347" y="532085"/>
                  <a:pt x="4404153" y="511210"/>
                  <a:pt x="4429125" y="476250"/>
                </a:cubicBezTo>
                <a:cubicBezTo>
                  <a:pt x="4435779" y="466935"/>
                  <a:pt x="4439236" y="454826"/>
                  <a:pt x="4448175" y="447675"/>
                </a:cubicBezTo>
                <a:cubicBezTo>
                  <a:pt x="4456015" y="441403"/>
                  <a:pt x="4467973" y="443026"/>
                  <a:pt x="4476750" y="438150"/>
                </a:cubicBezTo>
                <a:cubicBezTo>
                  <a:pt x="4496764" y="427031"/>
                  <a:pt x="4513422" y="410289"/>
                  <a:pt x="4533900" y="400050"/>
                </a:cubicBezTo>
                <a:cubicBezTo>
                  <a:pt x="4552950" y="390525"/>
                  <a:pt x="4572692" y="382274"/>
                  <a:pt x="4591050" y="371475"/>
                </a:cubicBezTo>
                <a:cubicBezTo>
                  <a:pt x="4626731" y="350486"/>
                  <a:pt x="4657389" y="320174"/>
                  <a:pt x="4695825" y="304800"/>
                </a:cubicBezTo>
                <a:cubicBezTo>
                  <a:pt x="4711700" y="298450"/>
                  <a:pt x="4728157" y="293396"/>
                  <a:pt x="4743450" y="285750"/>
                </a:cubicBezTo>
                <a:cubicBezTo>
                  <a:pt x="4778312" y="268319"/>
                  <a:pt x="4762978" y="264015"/>
                  <a:pt x="4800600" y="257175"/>
                </a:cubicBezTo>
                <a:cubicBezTo>
                  <a:pt x="4825785" y="252596"/>
                  <a:pt x="4851400" y="250825"/>
                  <a:pt x="4876800" y="247650"/>
                </a:cubicBezTo>
                <a:cubicBezTo>
                  <a:pt x="4877770" y="247677"/>
                  <a:pt x="5149415" y="230572"/>
                  <a:pt x="5257800" y="266700"/>
                </a:cubicBezTo>
                <a:cubicBezTo>
                  <a:pt x="5274020" y="272107"/>
                  <a:pt x="5290764" y="276953"/>
                  <a:pt x="5305425" y="285750"/>
                </a:cubicBezTo>
                <a:cubicBezTo>
                  <a:pt x="5322858" y="296210"/>
                  <a:pt x="5336134" y="312573"/>
                  <a:pt x="5353050" y="323850"/>
                </a:cubicBezTo>
                <a:cubicBezTo>
                  <a:pt x="5364864" y="331726"/>
                  <a:pt x="5379518" y="334757"/>
                  <a:pt x="5391150" y="342900"/>
                </a:cubicBezTo>
                <a:cubicBezTo>
                  <a:pt x="5411465" y="357120"/>
                  <a:pt x="5427912" y="376410"/>
                  <a:pt x="5448300" y="390525"/>
                </a:cubicBezTo>
                <a:cubicBezTo>
                  <a:pt x="5513277" y="435509"/>
                  <a:pt x="5499860" y="417267"/>
                  <a:pt x="5553075" y="447675"/>
                </a:cubicBezTo>
                <a:cubicBezTo>
                  <a:pt x="5598223" y="473474"/>
                  <a:pt x="5567243" y="459482"/>
                  <a:pt x="5610225" y="495300"/>
                </a:cubicBezTo>
                <a:cubicBezTo>
                  <a:pt x="5663885" y="540017"/>
                  <a:pt x="5613173" y="484100"/>
                  <a:pt x="5676900" y="542925"/>
                </a:cubicBezTo>
                <a:cubicBezTo>
                  <a:pt x="5706594" y="570335"/>
                  <a:pt x="5734050" y="600075"/>
                  <a:pt x="5762625" y="628650"/>
                </a:cubicBezTo>
                <a:cubicBezTo>
                  <a:pt x="5772150" y="638175"/>
                  <a:pt x="5783728" y="646017"/>
                  <a:pt x="5791200" y="657225"/>
                </a:cubicBezTo>
                <a:cubicBezTo>
                  <a:pt x="5810797" y="686620"/>
                  <a:pt x="5810304" y="689929"/>
                  <a:pt x="5838825" y="714375"/>
                </a:cubicBezTo>
                <a:cubicBezTo>
                  <a:pt x="5903315" y="769652"/>
                  <a:pt x="5850254" y="724852"/>
                  <a:pt x="5905500" y="752475"/>
                </a:cubicBezTo>
                <a:cubicBezTo>
                  <a:pt x="5936583" y="768016"/>
                  <a:pt x="5991231" y="823234"/>
                  <a:pt x="6010275" y="828675"/>
                </a:cubicBezTo>
                <a:cubicBezTo>
                  <a:pt x="6086604" y="850483"/>
                  <a:pt x="6055022" y="840416"/>
                  <a:pt x="6105525" y="857250"/>
                </a:cubicBezTo>
                <a:cubicBezTo>
                  <a:pt x="6209997" y="831132"/>
                  <a:pt x="6044319" y="871910"/>
                  <a:pt x="6238875" y="828675"/>
                </a:cubicBezTo>
                <a:cubicBezTo>
                  <a:pt x="6264433" y="822995"/>
                  <a:pt x="6289816" y="816514"/>
                  <a:pt x="6315075" y="809625"/>
                </a:cubicBezTo>
                <a:cubicBezTo>
                  <a:pt x="6324761" y="806983"/>
                  <a:pt x="6333910" y="802535"/>
                  <a:pt x="6343650" y="800100"/>
                </a:cubicBezTo>
                <a:cubicBezTo>
                  <a:pt x="6359356" y="796173"/>
                  <a:pt x="6375569" y="794502"/>
                  <a:pt x="6391275" y="790575"/>
                </a:cubicBezTo>
                <a:cubicBezTo>
                  <a:pt x="6413699" y="784969"/>
                  <a:pt x="6435725" y="777875"/>
                  <a:pt x="6457950" y="771525"/>
                </a:cubicBezTo>
                <a:cubicBezTo>
                  <a:pt x="6473825" y="758825"/>
                  <a:pt x="6489311" y="745623"/>
                  <a:pt x="6505575" y="733425"/>
                </a:cubicBezTo>
                <a:cubicBezTo>
                  <a:pt x="6527425" y="717038"/>
                  <a:pt x="6552040" y="704172"/>
                  <a:pt x="6572250" y="685800"/>
                </a:cubicBezTo>
                <a:cubicBezTo>
                  <a:pt x="6723161" y="548608"/>
                  <a:pt x="6513740" y="710633"/>
                  <a:pt x="6648450" y="609600"/>
                </a:cubicBezTo>
                <a:cubicBezTo>
                  <a:pt x="6657975" y="590550"/>
                  <a:pt x="6666682" y="571068"/>
                  <a:pt x="6677025" y="552450"/>
                </a:cubicBezTo>
                <a:cubicBezTo>
                  <a:pt x="6682584" y="542443"/>
                  <a:pt x="6690395" y="533814"/>
                  <a:pt x="6696075" y="523875"/>
                </a:cubicBezTo>
                <a:cubicBezTo>
                  <a:pt x="6721582" y="479237"/>
                  <a:pt x="6734161" y="428639"/>
                  <a:pt x="6772275" y="390525"/>
                </a:cubicBezTo>
                <a:cubicBezTo>
                  <a:pt x="6791325" y="371475"/>
                  <a:pt x="6805328" y="345423"/>
                  <a:pt x="6829425" y="333375"/>
                </a:cubicBezTo>
                <a:lnTo>
                  <a:pt x="6867525" y="314325"/>
                </a:lnTo>
                <a:cubicBezTo>
                  <a:pt x="7107846" y="322908"/>
                  <a:pt x="7060318" y="296094"/>
                  <a:pt x="7191375" y="342900"/>
                </a:cubicBezTo>
                <a:cubicBezTo>
                  <a:pt x="7390408" y="413983"/>
                  <a:pt x="7153334" y="330467"/>
                  <a:pt x="7334250" y="400050"/>
                </a:cubicBezTo>
                <a:cubicBezTo>
                  <a:pt x="7352992" y="407258"/>
                  <a:pt x="7391400" y="419100"/>
                  <a:pt x="7391400" y="419100"/>
                </a:cubicBezTo>
                <a:cubicBezTo>
                  <a:pt x="7404100" y="428625"/>
                  <a:pt x="7415717" y="439799"/>
                  <a:pt x="7429500" y="447675"/>
                </a:cubicBezTo>
                <a:cubicBezTo>
                  <a:pt x="7438217" y="452656"/>
                  <a:pt x="7448847" y="453245"/>
                  <a:pt x="7458075" y="457200"/>
                </a:cubicBezTo>
                <a:cubicBezTo>
                  <a:pt x="7471126" y="462793"/>
                  <a:pt x="7483200" y="470483"/>
                  <a:pt x="7496175" y="476250"/>
                </a:cubicBezTo>
                <a:cubicBezTo>
                  <a:pt x="7511799" y="483194"/>
                  <a:pt x="7528854" y="486997"/>
                  <a:pt x="7543800" y="495300"/>
                </a:cubicBezTo>
                <a:cubicBezTo>
                  <a:pt x="7557677" y="503010"/>
                  <a:pt x="7568023" y="516165"/>
                  <a:pt x="7581900" y="523875"/>
                </a:cubicBezTo>
                <a:cubicBezTo>
                  <a:pt x="7596846" y="532178"/>
                  <a:pt x="7614864" y="534128"/>
                  <a:pt x="7629525" y="542925"/>
                </a:cubicBezTo>
                <a:cubicBezTo>
                  <a:pt x="7646958" y="553385"/>
                  <a:pt x="7660397" y="569508"/>
                  <a:pt x="7677150" y="581025"/>
                </a:cubicBezTo>
                <a:cubicBezTo>
                  <a:pt x="7711263" y="604478"/>
                  <a:pt x="7749599" y="621840"/>
                  <a:pt x="7781925" y="647700"/>
                </a:cubicBezTo>
                <a:cubicBezTo>
                  <a:pt x="7797800" y="660400"/>
                  <a:pt x="7811702" y="676065"/>
                  <a:pt x="7829550" y="685800"/>
                </a:cubicBezTo>
                <a:cubicBezTo>
                  <a:pt x="7847179" y="695416"/>
                  <a:pt x="7868419" y="696541"/>
                  <a:pt x="7886700" y="704850"/>
                </a:cubicBezTo>
                <a:cubicBezTo>
                  <a:pt x="7903554" y="712511"/>
                  <a:pt x="7917990" y="724713"/>
                  <a:pt x="7934325" y="733425"/>
                </a:cubicBezTo>
                <a:cubicBezTo>
                  <a:pt x="7965646" y="750130"/>
                  <a:pt x="7997825" y="765175"/>
                  <a:pt x="8029575" y="781050"/>
                </a:cubicBezTo>
                <a:cubicBezTo>
                  <a:pt x="8048625" y="790575"/>
                  <a:pt x="8066641" y="802536"/>
                  <a:pt x="8086725" y="809625"/>
                </a:cubicBezTo>
                <a:cubicBezTo>
                  <a:pt x="8140700" y="828675"/>
                  <a:pt x="8192191" y="857365"/>
                  <a:pt x="8248650" y="866775"/>
                </a:cubicBezTo>
                <a:lnTo>
                  <a:pt x="8305800" y="876300"/>
                </a:lnTo>
                <a:cubicBezTo>
                  <a:pt x="8321728" y="879196"/>
                  <a:pt x="8337398" y="883535"/>
                  <a:pt x="8353425" y="885825"/>
                </a:cubicBezTo>
                <a:cubicBezTo>
                  <a:pt x="8381887" y="889891"/>
                  <a:pt x="8410575" y="892175"/>
                  <a:pt x="8439150" y="895350"/>
                </a:cubicBezTo>
                <a:cubicBezTo>
                  <a:pt x="8521700" y="892175"/>
                  <a:pt x="8604895" y="896602"/>
                  <a:pt x="8686800" y="885825"/>
                </a:cubicBezTo>
                <a:cubicBezTo>
                  <a:pt x="8704820" y="883454"/>
                  <a:pt x="8811707" y="845127"/>
                  <a:pt x="8848725" y="828675"/>
                </a:cubicBezTo>
                <a:cubicBezTo>
                  <a:pt x="8861700" y="822908"/>
                  <a:pt x="8875271" y="817878"/>
                  <a:pt x="8886825" y="809625"/>
                </a:cubicBezTo>
                <a:cubicBezTo>
                  <a:pt x="8897786" y="801795"/>
                  <a:pt x="8905173" y="789816"/>
                  <a:pt x="8915400" y="781050"/>
                </a:cubicBezTo>
                <a:cubicBezTo>
                  <a:pt x="8927453" y="770719"/>
                  <a:pt x="8940800" y="762000"/>
                  <a:pt x="8953500" y="752475"/>
                </a:cubicBezTo>
                <a:cubicBezTo>
                  <a:pt x="8970184" y="724669"/>
                  <a:pt x="8982800" y="701929"/>
                  <a:pt x="9001125" y="676275"/>
                </a:cubicBezTo>
                <a:cubicBezTo>
                  <a:pt x="9010352" y="663357"/>
                  <a:pt x="9021286" y="651637"/>
                  <a:pt x="9029700" y="638175"/>
                </a:cubicBezTo>
                <a:cubicBezTo>
                  <a:pt x="9077150" y="562255"/>
                  <a:pt x="9024520" y="637924"/>
                  <a:pt x="9058275" y="561975"/>
                </a:cubicBezTo>
                <a:cubicBezTo>
                  <a:pt x="9065794" y="545057"/>
                  <a:pt x="9077325" y="530225"/>
                  <a:pt x="9086850" y="514350"/>
                </a:cubicBezTo>
                <a:cubicBezTo>
                  <a:pt x="9097651" y="427946"/>
                  <a:pt x="9105888" y="420963"/>
                  <a:pt x="9077325" y="323850"/>
                </a:cubicBezTo>
                <a:cubicBezTo>
                  <a:pt x="9072101" y="306089"/>
                  <a:pt x="9057741" y="292409"/>
                  <a:pt x="9048750" y="276225"/>
                </a:cubicBezTo>
                <a:cubicBezTo>
                  <a:pt x="9032330" y="246670"/>
                  <a:pt x="9022781" y="217570"/>
                  <a:pt x="9001125" y="190500"/>
                </a:cubicBezTo>
                <a:cubicBezTo>
                  <a:pt x="8987100" y="172969"/>
                  <a:pt x="8968284" y="159771"/>
                  <a:pt x="8953500" y="142875"/>
                </a:cubicBezTo>
                <a:cubicBezTo>
                  <a:pt x="8909050" y="92075"/>
                  <a:pt x="8963025" y="133350"/>
                  <a:pt x="8905875" y="95250"/>
                </a:cubicBezTo>
                <a:cubicBezTo>
                  <a:pt x="8899525" y="85725"/>
                  <a:pt x="8895619" y="74004"/>
                  <a:pt x="8886825" y="66675"/>
                </a:cubicBezTo>
                <a:cubicBezTo>
                  <a:pt x="8864526" y="48092"/>
                  <a:pt x="8844672" y="48610"/>
                  <a:pt x="8820150" y="38100"/>
                </a:cubicBezTo>
                <a:cubicBezTo>
                  <a:pt x="8807099" y="32507"/>
                  <a:pt x="8795650" y="23130"/>
                  <a:pt x="8782050" y="19050"/>
                </a:cubicBezTo>
                <a:cubicBezTo>
                  <a:pt x="8763552" y="13501"/>
                  <a:pt x="8743753" y="13715"/>
                  <a:pt x="8724900" y="9525"/>
                </a:cubicBezTo>
                <a:cubicBezTo>
                  <a:pt x="8715099" y="7347"/>
                  <a:pt x="8705850" y="3175"/>
                  <a:pt x="8696325" y="0"/>
                </a:cubicBezTo>
                <a:cubicBezTo>
                  <a:pt x="8616950" y="3175"/>
                  <a:pt x="8537244" y="1621"/>
                  <a:pt x="8458200" y="9525"/>
                </a:cubicBezTo>
                <a:cubicBezTo>
                  <a:pt x="8441187" y="11226"/>
                  <a:pt x="8426584" y="22572"/>
                  <a:pt x="8410575" y="28575"/>
                </a:cubicBezTo>
                <a:cubicBezTo>
                  <a:pt x="8347071" y="52389"/>
                  <a:pt x="8417797" y="20366"/>
                  <a:pt x="8353425" y="57150"/>
                </a:cubicBezTo>
                <a:cubicBezTo>
                  <a:pt x="8341097" y="64195"/>
                  <a:pt x="8326879" y="67947"/>
                  <a:pt x="8315325" y="76200"/>
                </a:cubicBezTo>
                <a:cubicBezTo>
                  <a:pt x="8304364" y="84030"/>
                  <a:pt x="8296275" y="95250"/>
                  <a:pt x="8286750" y="104775"/>
                </a:cubicBezTo>
                <a:cubicBezTo>
                  <a:pt x="8283575" y="117475"/>
                  <a:pt x="8280821" y="130288"/>
                  <a:pt x="8277225" y="142875"/>
                </a:cubicBezTo>
                <a:cubicBezTo>
                  <a:pt x="8264671" y="186813"/>
                  <a:pt x="8249229" y="195584"/>
                  <a:pt x="8277225" y="257175"/>
                </a:cubicBezTo>
                <a:cubicBezTo>
                  <a:pt x="8281429" y="266423"/>
                  <a:pt x="8332173" y="281841"/>
                  <a:pt x="8343900" y="285750"/>
                </a:cubicBezTo>
                <a:cubicBezTo>
                  <a:pt x="8372475" y="279400"/>
                  <a:pt x="8402447" y="277571"/>
                  <a:pt x="8429625" y="266700"/>
                </a:cubicBezTo>
                <a:cubicBezTo>
                  <a:pt x="8450883" y="258197"/>
                  <a:pt x="8486775" y="228600"/>
                  <a:pt x="8486775" y="228600"/>
                </a:cubicBezTo>
                <a:cubicBezTo>
                  <a:pt x="8537575" y="234950"/>
                  <a:pt x="8590060" y="233204"/>
                  <a:pt x="8639175" y="247650"/>
                </a:cubicBezTo>
                <a:cubicBezTo>
                  <a:pt x="8648807" y="250483"/>
                  <a:pt x="8644210" y="267245"/>
                  <a:pt x="8648700" y="276225"/>
                </a:cubicBezTo>
                <a:cubicBezTo>
                  <a:pt x="8696529" y="371884"/>
                  <a:pt x="8636703" y="226008"/>
                  <a:pt x="8686800" y="342900"/>
                </a:cubicBezTo>
                <a:cubicBezTo>
                  <a:pt x="8697783" y="368528"/>
                  <a:pt x="8700259" y="391147"/>
                  <a:pt x="8705850" y="419100"/>
                </a:cubicBezTo>
                <a:cubicBezTo>
                  <a:pt x="8696325" y="444500"/>
                  <a:pt x="8694798" y="474591"/>
                  <a:pt x="8677275" y="495300"/>
                </a:cubicBezTo>
                <a:cubicBezTo>
                  <a:pt x="8671141" y="502550"/>
                  <a:pt x="8588944" y="552237"/>
                  <a:pt x="8562975" y="561975"/>
                </a:cubicBezTo>
                <a:cubicBezTo>
                  <a:pt x="8550718" y="566572"/>
                  <a:pt x="8537575" y="568325"/>
                  <a:pt x="8524875" y="571500"/>
                </a:cubicBezTo>
                <a:cubicBezTo>
                  <a:pt x="8493125" y="565150"/>
                  <a:pt x="8459386" y="565205"/>
                  <a:pt x="8429625" y="552450"/>
                </a:cubicBezTo>
                <a:cubicBezTo>
                  <a:pt x="8298349" y="496189"/>
                  <a:pt x="8419950" y="542884"/>
                  <a:pt x="8315325" y="514350"/>
                </a:cubicBezTo>
                <a:cubicBezTo>
                  <a:pt x="8295952" y="509066"/>
                  <a:pt x="8277656" y="500170"/>
                  <a:pt x="8258175" y="495300"/>
                </a:cubicBezTo>
                <a:cubicBezTo>
                  <a:pt x="8186900" y="477481"/>
                  <a:pt x="8232230" y="490637"/>
                  <a:pt x="8124825" y="447675"/>
                </a:cubicBezTo>
                <a:cubicBezTo>
                  <a:pt x="8108950" y="441325"/>
                  <a:pt x="8091426" y="438109"/>
                  <a:pt x="8077200" y="428625"/>
                </a:cubicBezTo>
                <a:cubicBezTo>
                  <a:pt x="8010997" y="384490"/>
                  <a:pt x="8094206" y="437128"/>
                  <a:pt x="8001000" y="390525"/>
                </a:cubicBezTo>
                <a:cubicBezTo>
                  <a:pt x="7984441" y="382246"/>
                  <a:pt x="7970564" y="368826"/>
                  <a:pt x="7953375" y="361950"/>
                </a:cubicBezTo>
                <a:cubicBezTo>
                  <a:pt x="7938344" y="355937"/>
                  <a:pt x="7921393" y="356596"/>
                  <a:pt x="7905750" y="352425"/>
                </a:cubicBezTo>
                <a:cubicBezTo>
                  <a:pt x="7689997" y="294891"/>
                  <a:pt x="7924512" y="349186"/>
                  <a:pt x="7724775" y="304800"/>
                </a:cubicBezTo>
                <a:cubicBezTo>
                  <a:pt x="7558772" y="221799"/>
                  <a:pt x="7784236" y="332286"/>
                  <a:pt x="7658100" y="276225"/>
                </a:cubicBezTo>
                <a:cubicBezTo>
                  <a:pt x="7638637" y="267575"/>
                  <a:pt x="7621156" y="254385"/>
                  <a:pt x="7600950" y="247650"/>
                </a:cubicBezTo>
                <a:cubicBezTo>
                  <a:pt x="7563693" y="235231"/>
                  <a:pt x="7521776" y="236638"/>
                  <a:pt x="7486650" y="219075"/>
                </a:cubicBezTo>
                <a:cubicBezTo>
                  <a:pt x="7407079" y="179290"/>
                  <a:pt x="7493247" y="218197"/>
                  <a:pt x="7400925" y="190500"/>
                </a:cubicBezTo>
                <a:cubicBezTo>
                  <a:pt x="7384548" y="185587"/>
                  <a:pt x="7369795" y="175949"/>
                  <a:pt x="7353300" y="171450"/>
                </a:cubicBezTo>
                <a:cubicBezTo>
                  <a:pt x="7329294" y="164903"/>
                  <a:pt x="7237917" y="154796"/>
                  <a:pt x="7219950" y="152400"/>
                </a:cubicBezTo>
                <a:cubicBezTo>
                  <a:pt x="7198473" y="149536"/>
                  <a:pt x="7120093" y="138486"/>
                  <a:pt x="7096125" y="133350"/>
                </a:cubicBezTo>
                <a:cubicBezTo>
                  <a:pt x="7070524" y="127864"/>
                  <a:pt x="7045325" y="120650"/>
                  <a:pt x="7019925" y="114300"/>
                </a:cubicBezTo>
                <a:cubicBezTo>
                  <a:pt x="6937375" y="127000"/>
                  <a:pt x="6852807" y="130254"/>
                  <a:pt x="6772275" y="152400"/>
                </a:cubicBezTo>
                <a:cubicBezTo>
                  <a:pt x="6724357" y="165577"/>
                  <a:pt x="6687657" y="209329"/>
                  <a:pt x="6638925" y="219075"/>
                </a:cubicBezTo>
                <a:cubicBezTo>
                  <a:pt x="6534409" y="239978"/>
                  <a:pt x="6657213" y="212765"/>
                  <a:pt x="6515100" y="257175"/>
                </a:cubicBezTo>
                <a:cubicBezTo>
                  <a:pt x="6490110" y="264984"/>
                  <a:pt x="6464074" y="269032"/>
                  <a:pt x="6438900" y="276225"/>
                </a:cubicBezTo>
                <a:cubicBezTo>
                  <a:pt x="6419592" y="281742"/>
                  <a:pt x="6401152" y="290101"/>
                  <a:pt x="6381750" y="295275"/>
                </a:cubicBezTo>
                <a:cubicBezTo>
                  <a:pt x="6206205" y="342087"/>
                  <a:pt x="6371964" y="289012"/>
                  <a:pt x="6238875" y="333375"/>
                </a:cubicBezTo>
                <a:cubicBezTo>
                  <a:pt x="6197600" y="323850"/>
                  <a:pt x="6155236" y="318195"/>
                  <a:pt x="6115050" y="304800"/>
                </a:cubicBezTo>
                <a:cubicBezTo>
                  <a:pt x="6097487" y="298946"/>
                  <a:pt x="6083609" y="285216"/>
                  <a:pt x="6067425" y="276225"/>
                </a:cubicBezTo>
                <a:cubicBezTo>
                  <a:pt x="6055013" y="269329"/>
                  <a:pt x="6042300" y="262942"/>
                  <a:pt x="6029325" y="257175"/>
                </a:cubicBezTo>
                <a:cubicBezTo>
                  <a:pt x="5935616" y="215527"/>
                  <a:pt x="6030147" y="261314"/>
                  <a:pt x="5924550" y="219075"/>
                </a:cubicBezTo>
                <a:cubicBezTo>
                  <a:pt x="5879649" y="201114"/>
                  <a:pt x="5838621" y="171409"/>
                  <a:pt x="5791200" y="161925"/>
                </a:cubicBezTo>
                <a:cubicBezTo>
                  <a:pt x="5707361" y="145157"/>
                  <a:pt x="5779293" y="158628"/>
                  <a:pt x="5676900" y="142875"/>
                </a:cubicBezTo>
                <a:cubicBezTo>
                  <a:pt x="5657812" y="139938"/>
                  <a:pt x="5638869" y="136081"/>
                  <a:pt x="5619750" y="133350"/>
                </a:cubicBezTo>
                <a:cubicBezTo>
                  <a:pt x="5594410" y="129730"/>
                  <a:pt x="5568826" y="127869"/>
                  <a:pt x="5543550" y="123825"/>
                </a:cubicBezTo>
                <a:cubicBezTo>
                  <a:pt x="5097593" y="52472"/>
                  <a:pt x="5684367" y="136665"/>
                  <a:pt x="5200650" y="76200"/>
                </a:cubicBezTo>
                <a:cubicBezTo>
                  <a:pt x="5159212" y="71020"/>
                  <a:pt x="5118017" y="64015"/>
                  <a:pt x="5076825" y="57150"/>
                </a:cubicBezTo>
                <a:cubicBezTo>
                  <a:pt x="5060856" y="54488"/>
                  <a:pt x="5045201" y="50087"/>
                  <a:pt x="5029200" y="47625"/>
                </a:cubicBezTo>
                <a:cubicBezTo>
                  <a:pt x="5003900" y="43733"/>
                  <a:pt x="4978373" y="41483"/>
                  <a:pt x="4953000" y="38100"/>
                </a:cubicBezTo>
                <a:lnTo>
                  <a:pt x="4886325" y="28575"/>
                </a:lnTo>
                <a:cubicBezTo>
                  <a:pt x="4699000" y="38100"/>
                  <a:pt x="4511232" y="41132"/>
                  <a:pt x="4324350" y="57150"/>
                </a:cubicBezTo>
                <a:cubicBezTo>
                  <a:pt x="4249254" y="63587"/>
                  <a:pt x="4125341" y="127472"/>
                  <a:pt x="4067175" y="152400"/>
                </a:cubicBezTo>
                <a:cubicBezTo>
                  <a:pt x="4051460" y="159135"/>
                  <a:pt x="4036137" y="167303"/>
                  <a:pt x="4019550" y="171450"/>
                </a:cubicBezTo>
                <a:cubicBezTo>
                  <a:pt x="4006850" y="174625"/>
                  <a:pt x="3993605" y="176113"/>
                  <a:pt x="3981450" y="180975"/>
                </a:cubicBezTo>
                <a:cubicBezTo>
                  <a:pt x="3961675" y="188885"/>
                  <a:pt x="3943763" y="200900"/>
                  <a:pt x="3924300" y="209550"/>
                </a:cubicBezTo>
                <a:cubicBezTo>
                  <a:pt x="3915125" y="213628"/>
                  <a:pt x="3905126" y="215550"/>
                  <a:pt x="3895725" y="219075"/>
                </a:cubicBezTo>
                <a:cubicBezTo>
                  <a:pt x="3867587" y="229627"/>
                  <a:pt x="3819538" y="251457"/>
                  <a:pt x="3790950" y="257175"/>
                </a:cubicBezTo>
                <a:lnTo>
                  <a:pt x="3743325" y="266700"/>
                </a:lnTo>
                <a:cubicBezTo>
                  <a:pt x="3526764" y="251231"/>
                  <a:pt x="3519558" y="264554"/>
                  <a:pt x="3352800" y="219075"/>
                </a:cubicBezTo>
                <a:cubicBezTo>
                  <a:pt x="3323741" y="211150"/>
                  <a:pt x="3296037" y="198775"/>
                  <a:pt x="3267075" y="190500"/>
                </a:cubicBezTo>
                <a:cubicBezTo>
                  <a:pt x="3186323" y="167428"/>
                  <a:pt x="3178965" y="172315"/>
                  <a:pt x="3124200" y="152400"/>
                </a:cubicBezTo>
                <a:cubicBezTo>
                  <a:pt x="3098706" y="143129"/>
                  <a:pt x="3073735" y="132403"/>
                  <a:pt x="3048000" y="123825"/>
                </a:cubicBezTo>
                <a:cubicBezTo>
                  <a:pt x="3016426" y="113300"/>
                  <a:pt x="2968503" y="100222"/>
                  <a:pt x="2933700" y="95250"/>
                </a:cubicBezTo>
                <a:cubicBezTo>
                  <a:pt x="2847771" y="82974"/>
                  <a:pt x="2750967" y="78999"/>
                  <a:pt x="2667000" y="76200"/>
                </a:cubicBezTo>
                <a:lnTo>
                  <a:pt x="2276475" y="66675"/>
                </a:lnTo>
                <a:cubicBezTo>
                  <a:pt x="2143125" y="69850"/>
                  <a:pt x="2009461" y="66525"/>
                  <a:pt x="1876425" y="76200"/>
                </a:cubicBezTo>
                <a:cubicBezTo>
                  <a:pt x="1834177" y="79273"/>
                  <a:pt x="1794277" y="97197"/>
                  <a:pt x="1752600" y="104775"/>
                </a:cubicBezTo>
                <a:cubicBezTo>
                  <a:pt x="1724313" y="109918"/>
                  <a:pt x="1695450" y="111125"/>
                  <a:pt x="1666875" y="114300"/>
                </a:cubicBezTo>
                <a:cubicBezTo>
                  <a:pt x="1638219" y="122115"/>
                  <a:pt x="1543473" y="145874"/>
                  <a:pt x="1504950" y="161925"/>
                </a:cubicBezTo>
                <a:cubicBezTo>
                  <a:pt x="1485290" y="170117"/>
                  <a:pt x="1466553" y="180402"/>
                  <a:pt x="1447800" y="190500"/>
                </a:cubicBezTo>
                <a:cubicBezTo>
                  <a:pt x="1425262" y="202636"/>
                  <a:pt x="1401113" y="212609"/>
                  <a:pt x="1381125" y="228600"/>
                </a:cubicBezTo>
                <a:cubicBezTo>
                  <a:pt x="1353075" y="251040"/>
                  <a:pt x="1326478" y="276063"/>
                  <a:pt x="1304925" y="304800"/>
                </a:cubicBezTo>
                <a:cubicBezTo>
                  <a:pt x="1295400" y="317500"/>
                  <a:pt x="1288052" y="332173"/>
                  <a:pt x="1276350" y="342900"/>
                </a:cubicBezTo>
                <a:cubicBezTo>
                  <a:pt x="1249665" y="367362"/>
                  <a:pt x="1216223" y="383977"/>
                  <a:pt x="1190625" y="409575"/>
                </a:cubicBezTo>
                <a:cubicBezTo>
                  <a:pt x="1052258" y="547942"/>
                  <a:pt x="1245596" y="358196"/>
                  <a:pt x="1114425" y="476250"/>
                </a:cubicBezTo>
                <a:cubicBezTo>
                  <a:pt x="1038837" y="544279"/>
                  <a:pt x="1087059" y="523472"/>
                  <a:pt x="1028700" y="542925"/>
                </a:cubicBezTo>
                <a:cubicBezTo>
                  <a:pt x="996950" y="565150"/>
                  <a:pt x="969738" y="595992"/>
                  <a:pt x="933450" y="609600"/>
                </a:cubicBezTo>
                <a:cubicBezTo>
                  <a:pt x="882585" y="628675"/>
                  <a:pt x="823540" y="651889"/>
                  <a:pt x="771525" y="666750"/>
                </a:cubicBezTo>
                <a:cubicBezTo>
                  <a:pt x="755959" y="671198"/>
                  <a:pt x="739775" y="673100"/>
                  <a:pt x="723900" y="676275"/>
                </a:cubicBezTo>
                <a:cubicBezTo>
                  <a:pt x="676275" y="673100"/>
                  <a:pt x="628172" y="674194"/>
                  <a:pt x="581025" y="666750"/>
                </a:cubicBezTo>
                <a:cubicBezTo>
                  <a:pt x="546233" y="661256"/>
                  <a:pt x="538397" y="639164"/>
                  <a:pt x="514350" y="619125"/>
                </a:cubicBezTo>
                <a:cubicBezTo>
                  <a:pt x="485865" y="595388"/>
                  <a:pt x="480575" y="604893"/>
                  <a:pt x="457200" y="571500"/>
                </a:cubicBezTo>
                <a:cubicBezTo>
                  <a:pt x="442521" y="550530"/>
                  <a:pt x="431800" y="527050"/>
                  <a:pt x="419100" y="504825"/>
                </a:cubicBezTo>
                <a:cubicBezTo>
                  <a:pt x="411929" y="476140"/>
                  <a:pt x="385142" y="415206"/>
                  <a:pt x="409575" y="381000"/>
                </a:cubicBezTo>
                <a:cubicBezTo>
                  <a:pt x="417828" y="369446"/>
                  <a:pt x="435410" y="369104"/>
                  <a:pt x="447675" y="361950"/>
                </a:cubicBezTo>
                <a:cubicBezTo>
                  <a:pt x="473548" y="346858"/>
                  <a:pt x="498953" y="330940"/>
                  <a:pt x="523875" y="314325"/>
                </a:cubicBezTo>
                <a:cubicBezTo>
                  <a:pt x="533400" y="307975"/>
                  <a:pt x="541590" y="298895"/>
                  <a:pt x="552450" y="295275"/>
                </a:cubicBezTo>
                <a:cubicBezTo>
                  <a:pt x="562362" y="291971"/>
                  <a:pt x="671138" y="276959"/>
                  <a:pt x="676275" y="276225"/>
                </a:cubicBezTo>
                <a:cubicBezTo>
                  <a:pt x="704569" y="266794"/>
                  <a:pt x="739359" y="260766"/>
                  <a:pt x="762000" y="238125"/>
                </a:cubicBezTo>
                <a:lnTo>
                  <a:pt x="790575" y="209550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Pravokutnik 10"/>
          <p:cNvSpPr/>
          <p:nvPr/>
        </p:nvSpPr>
        <p:spPr>
          <a:xfrm>
            <a:off x="1200150" y="219075"/>
            <a:ext cx="2733675" cy="226695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Pravokutnik 11"/>
          <p:cNvSpPr/>
          <p:nvPr/>
        </p:nvSpPr>
        <p:spPr>
          <a:xfrm>
            <a:off x="1200149" y="2469322"/>
            <a:ext cx="2733675" cy="107397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" name="Prostoručno 13"/>
          <p:cNvSpPr/>
          <p:nvPr/>
        </p:nvSpPr>
        <p:spPr>
          <a:xfrm>
            <a:off x="1293465" y="3001335"/>
            <a:ext cx="232649" cy="504825"/>
          </a:xfrm>
          <a:custGeom>
            <a:avLst/>
            <a:gdLst>
              <a:gd name="connsiteX0" fmla="*/ 19050 w 232649"/>
              <a:gd name="connsiteY0" fmla="*/ 485775 h 504825"/>
              <a:gd name="connsiteX1" fmla="*/ 19050 w 232649"/>
              <a:gd name="connsiteY1" fmla="*/ 485775 h 504825"/>
              <a:gd name="connsiteX2" fmla="*/ 9525 w 232649"/>
              <a:gd name="connsiteY2" fmla="*/ 400050 h 504825"/>
              <a:gd name="connsiteX3" fmla="*/ 0 w 232649"/>
              <a:gd name="connsiteY3" fmla="*/ 371475 h 504825"/>
              <a:gd name="connsiteX4" fmla="*/ 9525 w 232649"/>
              <a:gd name="connsiteY4" fmla="*/ 266700 h 504825"/>
              <a:gd name="connsiteX5" fmla="*/ 28575 w 232649"/>
              <a:gd name="connsiteY5" fmla="*/ 209550 h 504825"/>
              <a:gd name="connsiteX6" fmla="*/ 66675 w 232649"/>
              <a:gd name="connsiteY6" fmla="*/ 9525 h 504825"/>
              <a:gd name="connsiteX7" fmla="*/ 95250 w 232649"/>
              <a:gd name="connsiteY7" fmla="*/ 0 h 504825"/>
              <a:gd name="connsiteX8" fmla="*/ 142875 w 232649"/>
              <a:gd name="connsiteY8" fmla="*/ 9525 h 504825"/>
              <a:gd name="connsiteX9" fmla="*/ 171450 w 232649"/>
              <a:gd name="connsiteY9" fmla="*/ 19050 h 504825"/>
              <a:gd name="connsiteX10" fmla="*/ 190500 w 232649"/>
              <a:gd name="connsiteY10" fmla="*/ 76200 h 504825"/>
              <a:gd name="connsiteX11" fmla="*/ 200025 w 232649"/>
              <a:gd name="connsiteY11" fmla="*/ 104775 h 504825"/>
              <a:gd name="connsiteX12" fmla="*/ 209550 w 232649"/>
              <a:gd name="connsiteY12" fmla="*/ 133350 h 504825"/>
              <a:gd name="connsiteX13" fmla="*/ 219075 w 232649"/>
              <a:gd name="connsiteY13" fmla="*/ 504825 h 504825"/>
              <a:gd name="connsiteX14" fmla="*/ 19050 w 232649"/>
              <a:gd name="connsiteY14" fmla="*/ 485775 h 50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32649" h="504825">
                <a:moveTo>
                  <a:pt x="19050" y="485775"/>
                </a:moveTo>
                <a:lnTo>
                  <a:pt x="19050" y="485775"/>
                </a:lnTo>
                <a:cubicBezTo>
                  <a:pt x="15875" y="457200"/>
                  <a:pt x="14252" y="428410"/>
                  <a:pt x="9525" y="400050"/>
                </a:cubicBezTo>
                <a:cubicBezTo>
                  <a:pt x="7874" y="390146"/>
                  <a:pt x="0" y="381515"/>
                  <a:pt x="0" y="371475"/>
                </a:cubicBezTo>
                <a:cubicBezTo>
                  <a:pt x="0" y="336406"/>
                  <a:pt x="3431" y="301235"/>
                  <a:pt x="9525" y="266700"/>
                </a:cubicBezTo>
                <a:cubicBezTo>
                  <a:pt x="13015" y="246925"/>
                  <a:pt x="28575" y="209550"/>
                  <a:pt x="28575" y="209550"/>
                </a:cubicBezTo>
                <a:cubicBezTo>
                  <a:pt x="34954" y="88354"/>
                  <a:pt x="-11453" y="48589"/>
                  <a:pt x="66675" y="9525"/>
                </a:cubicBezTo>
                <a:cubicBezTo>
                  <a:pt x="75655" y="5035"/>
                  <a:pt x="85725" y="3175"/>
                  <a:pt x="95250" y="0"/>
                </a:cubicBezTo>
                <a:cubicBezTo>
                  <a:pt x="111125" y="3175"/>
                  <a:pt x="127169" y="5598"/>
                  <a:pt x="142875" y="9525"/>
                </a:cubicBezTo>
                <a:cubicBezTo>
                  <a:pt x="152615" y="11960"/>
                  <a:pt x="165614" y="10880"/>
                  <a:pt x="171450" y="19050"/>
                </a:cubicBezTo>
                <a:cubicBezTo>
                  <a:pt x="183122" y="35390"/>
                  <a:pt x="184150" y="57150"/>
                  <a:pt x="190500" y="76200"/>
                </a:cubicBezTo>
                <a:lnTo>
                  <a:pt x="200025" y="104775"/>
                </a:lnTo>
                <a:lnTo>
                  <a:pt x="209550" y="133350"/>
                </a:lnTo>
                <a:cubicBezTo>
                  <a:pt x="255220" y="270360"/>
                  <a:pt x="219075" y="151885"/>
                  <a:pt x="219075" y="504825"/>
                </a:cubicBezTo>
                <a:lnTo>
                  <a:pt x="19050" y="485775"/>
                </a:lnTo>
                <a:close/>
              </a:path>
            </a:pathLst>
          </a:custGeom>
          <a:solidFill>
            <a:schemeClr val="tx1">
              <a:lumMod val="65000"/>
            </a:schemeClr>
          </a:solidFill>
          <a:ln>
            <a:solidFill>
              <a:schemeClr val="tx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5" name="Slika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1805" y="2982722"/>
            <a:ext cx="249958" cy="524301"/>
          </a:xfrm>
          <a:prstGeom prst="rect">
            <a:avLst/>
          </a:prstGeom>
        </p:spPr>
      </p:pic>
      <p:sp>
        <p:nvSpPr>
          <p:cNvPr id="16" name="Prostoručno 15"/>
          <p:cNvSpPr/>
          <p:nvPr/>
        </p:nvSpPr>
        <p:spPr>
          <a:xfrm>
            <a:off x="1952624" y="3067050"/>
            <a:ext cx="333375" cy="401191"/>
          </a:xfrm>
          <a:custGeom>
            <a:avLst/>
            <a:gdLst>
              <a:gd name="connsiteX0" fmla="*/ 9525 w 514350"/>
              <a:gd name="connsiteY0" fmla="*/ 9525 h 401191"/>
              <a:gd name="connsiteX1" fmla="*/ 9525 w 514350"/>
              <a:gd name="connsiteY1" fmla="*/ 9525 h 401191"/>
              <a:gd name="connsiteX2" fmla="*/ 0 w 514350"/>
              <a:gd name="connsiteY2" fmla="*/ 95250 h 401191"/>
              <a:gd name="connsiteX3" fmla="*/ 19050 w 514350"/>
              <a:gd name="connsiteY3" fmla="*/ 333375 h 401191"/>
              <a:gd name="connsiteX4" fmla="*/ 28575 w 514350"/>
              <a:gd name="connsiteY4" fmla="*/ 371475 h 401191"/>
              <a:gd name="connsiteX5" fmla="*/ 85725 w 514350"/>
              <a:gd name="connsiteY5" fmla="*/ 390525 h 401191"/>
              <a:gd name="connsiteX6" fmla="*/ 152400 w 514350"/>
              <a:gd name="connsiteY6" fmla="*/ 361950 h 401191"/>
              <a:gd name="connsiteX7" fmla="*/ 171450 w 514350"/>
              <a:gd name="connsiteY7" fmla="*/ 285750 h 401191"/>
              <a:gd name="connsiteX8" fmla="*/ 200025 w 514350"/>
              <a:gd name="connsiteY8" fmla="*/ 276225 h 401191"/>
              <a:gd name="connsiteX9" fmla="*/ 228600 w 514350"/>
              <a:gd name="connsiteY9" fmla="*/ 285750 h 401191"/>
              <a:gd name="connsiteX10" fmla="*/ 247650 w 514350"/>
              <a:gd name="connsiteY10" fmla="*/ 314325 h 401191"/>
              <a:gd name="connsiteX11" fmla="*/ 276225 w 514350"/>
              <a:gd name="connsiteY11" fmla="*/ 342900 h 401191"/>
              <a:gd name="connsiteX12" fmla="*/ 304800 w 514350"/>
              <a:gd name="connsiteY12" fmla="*/ 400050 h 401191"/>
              <a:gd name="connsiteX13" fmla="*/ 361950 w 514350"/>
              <a:gd name="connsiteY13" fmla="*/ 390525 h 401191"/>
              <a:gd name="connsiteX14" fmla="*/ 504825 w 514350"/>
              <a:gd name="connsiteY14" fmla="*/ 390525 h 401191"/>
              <a:gd name="connsiteX15" fmla="*/ 514350 w 514350"/>
              <a:gd name="connsiteY15" fmla="*/ 361950 h 401191"/>
              <a:gd name="connsiteX16" fmla="*/ 504825 w 514350"/>
              <a:gd name="connsiteY16" fmla="*/ 266700 h 401191"/>
              <a:gd name="connsiteX17" fmla="*/ 466725 w 514350"/>
              <a:gd name="connsiteY17" fmla="*/ 257175 h 401191"/>
              <a:gd name="connsiteX18" fmla="*/ 400050 w 514350"/>
              <a:gd name="connsiteY18" fmla="*/ 247650 h 401191"/>
              <a:gd name="connsiteX19" fmla="*/ 371475 w 514350"/>
              <a:gd name="connsiteY19" fmla="*/ 238125 h 401191"/>
              <a:gd name="connsiteX20" fmla="*/ 304800 w 514350"/>
              <a:gd name="connsiteY20" fmla="*/ 228600 h 401191"/>
              <a:gd name="connsiteX21" fmla="*/ 276225 w 514350"/>
              <a:gd name="connsiteY21" fmla="*/ 209550 h 401191"/>
              <a:gd name="connsiteX22" fmla="*/ 209550 w 514350"/>
              <a:gd name="connsiteY22" fmla="*/ 190500 h 401191"/>
              <a:gd name="connsiteX23" fmla="*/ 180975 w 514350"/>
              <a:gd name="connsiteY23" fmla="*/ 180975 h 401191"/>
              <a:gd name="connsiteX24" fmla="*/ 152400 w 514350"/>
              <a:gd name="connsiteY24" fmla="*/ 0 h 401191"/>
              <a:gd name="connsiteX25" fmla="*/ 38100 w 514350"/>
              <a:gd name="connsiteY25" fmla="*/ 9525 h 401191"/>
              <a:gd name="connsiteX26" fmla="*/ 9525 w 514350"/>
              <a:gd name="connsiteY26" fmla="*/ 9525 h 40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14350" h="401191">
                <a:moveTo>
                  <a:pt x="9525" y="9525"/>
                </a:moveTo>
                <a:lnTo>
                  <a:pt x="9525" y="9525"/>
                </a:lnTo>
                <a:cubicBezTo>
                  <a:pt x="6350" y="38100"/>
                  <a:pt x="0" y="66499"/>
                  <a:pt x="0" y="95250"/>
                </a:cubicBezTo>
                <a:cubicBezTo>
                  <a:pt x="0" y="113096"/>
                  <a:pt x="14952" y="302643"/>
                  <a:pt x="19050" y="333375"/>
                </a:cubicBezTo>
                <a:cubicBezTo>
                  <a:pt x="20780" y="346351"/>
                  <a:pt x="18636" y="362956"/>
                  <a:pt x="28575" y="371475"/>
                </a:cubicBezTo>
                <a:cubicBezTo>
                  <a:pt x="43821" y="384543"/>
                  <a:pt x="85725" y="390525"/>
                  <a:pt x="85725" y="390525"/>
                </a:cubicBezTo>
                <a:cubicBezTo>
                  <a:pt x="108604" y="384805"/>
                  <a:pt x="135955" y="382506"/>
                  <a:pt x="152400" y="361950"/>
                </a:cubicBezTo>
                <a:cubicBezTo>
                  <a:pt x="164329" y="347039"/>
                  <a:pt x="164334" y="296423"/>
                  <a:pt x="171450" y="285750"/>
                </a:cubicBezTo>
                <a:cubicBezTo>
                  <a:pt x="177019" y="277396"/>
                  <a:pt x="190500" y="279400"/>
                  <a:pt x="200025" y="276225"/>
                </a:cubicBezTo>
                <a:cubicBezTo>
                  <a:pt x="209550" y="279400"/>
                  <a:pt x="220760" y="279478"/>
                  <a:pt x="228600" y="285750"/>
                </a:cubicBezTo>
                <a:cubicBezTo>
                  <a:pt x="237539" y="292901"/>
                  <a:pt x="240321" y="305531"/>
                  <a:pt x="247650" y="314325"/>
                </a:cubicBezTo>
                <a:cubicBezTo>
                  <a:pt x="256274" y="324673"/>
                  <a:pt x="266700" y="333375"/>
                  <a:pt x="276225" y="342900"/>
                </a:cubicBezTo>
                <a:cubicBezTo>
                  <a:pt x="279555" y="352891"/>
                  <a:pt x="291371" y="396693"/>
                  <a:pt x="304800" y="400050"/>
                </a:cubicBezTo>
                <a:cubicBezTo>
                  <a:pt x="323536" y="404734"/>
                  <a:pt x="342900" y="393700"/>
                  <a:pt x="361950" y="390525"/>
                </a:cubicBezTo>
                <a:cubicBezTo>
                  <a:pt x="406987" y="396959"/>
                  <a:pt x="459911" y="410487"/>
                  <a:pt x="504825" y="390525"/>
                </a:cubicBezTo>
                <a:cubicBezTo>
                  <a:pt x="514000" y="386447"/>
                  <a:pt x="511175" y="371475"/>
                  <a:pt x="514350" y="361950"/>
                </a:cubicBezTo>
                <a:cubicBezTo>
                  <a:pt x="511175" y="330200"/>
                  <a:pt x="518029" y="295748"/>
                  <a:pt x="504825" y="266700"/>
                </a:cubicBezTo>
                <a:cubicBezTo>
                  <a:pt x="499408" y="254783"/>
                  <a:pt x="479605" y="259517"/>
                  <a:pt x="466725" y="257175"/>
                </a:cubicBezTo>
                <a:cubicBezTo>
                  <a:pt x="444636" y="253159"/>
                  <a:pt x="422275" y="250825"/>
                  <a:pt x="400050" y="247650"/>
                </a:cubicBezTo>
                <a:cubicBezTo>
                  <a:pt x="390525" y="244475"/>
                  <a:pt x="381320" y="240094"/>
                  <a:pt x="371475" y="238125"/>
                </a:cubicBezTo>
                <a:cubicBezTo>
                  <a:pt x="349460" y="233722"/>
                  <a:pt x="326304" y="235051"/>
                  <a:pt x="304800" y="228600"/>
                </a:cubicBezTo>
                <a:cubicBezTo>
                  <a:pt x="293835" y="225311"/>
                  <a:pt x="286464" y="214670"/>
                  <a:pt x="276225" y="209550"/>
                </a:cubicBezTo>
                <a:cubicBezTo>
                  <a:pt x="261000" y="201937"/>
                  <a:pt x="223792" y="194569"/>
                  <a:pt x="209550" y="190500"/>
                </a:cubicBezTo>
                <a:cubicBezTo>
                  <a:pt x="199896" y="187742"/>
                  <a:pt x="190500" y="184150"/>
                  <a:pt x="180975" y="180975"/>
                </a:cubicBezTo>
                <a:cubicBezTo>
                  <a:pt x="148834" y="84552"/>
                  <a:pt x="163465" y="143846"/>
                  <a:pt x="152400" y="0"/>
                </a:cubicBezTo>
                <a:cubicBezTo>
                  <a:pt x="114300" y="3175"/>
                  <a:pt x="75997" y="4472"/>
                  <a:pt x="38100" y="9525"/>
                </a:cubicBezTo>
                <a:cubicBezTo>
                  <a:pt x="28148" y="10852"/>
                  <a:pt x="14287" y="9525"/>
                  <a:pt x="9525" y="9525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7" name="Slika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7395" y="3067050"/>
            <a:ext cx="353599" cy="420660"/>
          </a:xfrm>
          <a:prstGeom prst="rect">
            <a:avLst/>
          </a:prstGeom>
        </p:spPr>
      </p:pic>
      <p:sp>
        <p:nvSpPr>
          <p:cNvPr id="19" name="Prostoručno 18"/>
          <p:cNvSpPr/>
          <p:nvPr/>
        </p:nvSpPr>
        <p:spPr>
          <a:xfrm>
            <a:off x="2797533" y="3286125"/>
            <a:ext cx="517167" cy="238376"/>
          </a:xfrm>
          <a:custGeom>
            <a:avLst/>
            <a:gdLst>
              <a:gd name="connsiteX0" fmla="*/ 21867 w 517167"/>
              <a:gd name="connsiteY0" fmla="*/ 0 h 238376"/>
              <a:gd name="connsiteX1" fmla="*/ 21867 w 517167"/>
              <a:gd name="connsiteY1" fmla="*/ 0 h 238376"/>
              <a:gd name="connsiteX2" fmla="*/ 98067 w 517167"/>
              <a:gd name="connsiteY2" fmla="*/ 28575 h 238376"/>
              <a:gd name="connsiteX3" fmla="*/ 240942 w 517167"/>
              <a:gd name="connsiteY3" fmla="*/ 9525 h 238376"/>
              <a:gd name="connsiteX4" fmla="*/ 298092 w 517167"/>
              <a:gd name="connsiteY4" fmla="*/ 28575 h 238376"/>
              <a:gd name="connsiteX5" fmla="*/ 326667 w 517167"/>
              <a:gd name="connsiteY5" fmla="*/ 38100 h 238376"/>
              <a:gd name="connsiteX6" fmla="*/ 374292 w 517167"/>
              <a:gd name="connsiteY6" fmla="*/ 47625 h 238376"/>
              <a:gd name="connsiteX7" fmla="*/ 402867 w 517167"/>
              <a:gd name="connsiteY7" fmla="*/ 57150 h 238376"/>
              <a:gd name="connsiteX8" fmla="*/ 479067 w 517167"/>
              <a:gd name="connsiteY8" fmla="*/ 66675 h 238376"/>
              <a:gd name="connsiteX9" fmla="*/ 507642 w 517167"/>
              <a:gd name="connsiteY9" fmla="*/ 95250 h 238376"/>
              <a:gd name="connsiteX10" fmla="*/ 517167 w 517167"/>
              <a:gd name="connsiteY10" fmla="*/ 123825 h 238376"/>
              <a:gd name="connsiteX11" fmla="*/ 507642 w 517167"/>
              <a:gd name="connsiteY11" fmla="*/ 152400 h 238376"/>
              <a:gd name="connsiteX12" fmla="*/ 460017 w 517167"/>
              <a:gd name="connsiteY12" fmla="*/ 200025 h 238376"/>
              <a:gd name="connsiteX13" fmla="*/ 393342 w 517167"/>
              <a:gd name="connsiteY13" fmla="*/ 209550 h 238376"/>
              <a:gd name="connsiteX14" fmla="*/ 221892 w 517167"/>
              <a:gd name="connsiteY14" fmla="*/ 200025 h 238376"/>
              <a:gd name="connsiteX15" fmla="*/ 126642 w 517167"/>
              <a:gd name="connsiteY15" fmla="*/ 200025 h 238376"/>
              <a:gd name="connsiteX16" fmla="*/ 117117 w 517167"/>
              <a:gd name="connsiteY16" fmla="*/ 228600 h 238376"/>
              <a:gd name="connsiteX17" fmla="*/ 59967 w 517167"/>
              <a:gd name="connsiteY17" fmla="*/ 228600 h 238376"/>
              <a:gd name="connsiteX18" fmla="*/ 31392 w 517167"/>
              <a:gd name="connsiteY18" fmla="*/ 209550 h 238376"/>
              <a:gd name="connsiteX19" fmla="*/ 2817 w 517167"/>
              <a:gd name="connsiteY19" fmla="*/ 200025 h 238376"/>
              <a:gd name="connsiteX20" fmla="*/ 21867 w 517167"/>
              <a:gd name="connsiteY20" fmla="*/ 0 h 238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17167" h="238376">
                <a:moveTo>
                  <a:pt x="21867" y="0"/>
                </a:moveTo>
                <a:lnTo>
                  <a:pt x="21867" y="0"/>
                </a:lnTo>
                <a:cubicBezTo>
                  <a:pt x="47267" y="9525"/>
                  <a:pt x="71074" y="25876"/>
                  <a:pt x="98067" y="28575"/>
                </a:cubicBezTo>
                <a:cubicBezTo>
                  <a:pt x="169782" y="35746"/>
                  <a:pt x="189908" y="26536"/>
                  <a:pt x="240942" y="9525"/>
                </a:cubicBezTo>
                <a:lnTo>
                  <a:pt x="298092" y="28575"/>
                </a:lnTo>
                <a:cubicBezTo>
                  <a:pt x="307617" y="31750"/>
                  <a:pt x="316822" y="36131"/>
                  <a:pt x="326667" y="38100"/>
                </a:cubicBezTo>
                <a:cubicBezTo>
                  <a:pt x="342542" y="41275"/>
                  <a:pt x="358586" y="43698"/>
                  <a:pt x="374292" y="47625"/>
                </a:cubicBezTo>
                <a:cubicBezTo>
                  <a:pt x="384032" y="50060"/>
                  <a:pt x="392989" y="55354"/>
                  <a:pt x="402867" y="57150"/>
                </a:cubicBezTo>
                <a:cubicBezTo>
                  <a:pt x="428052" y="61729"/>
                  <a:pt x="453667" y="63500"/>
                  <a:pt x="479067" y="66675"/>
                </a:cubicBezTo>
                <a:cubicBezTo>
                  <a:pt x="488592" y="76200"/>
                  <a:pt x="500170" y="84042"/>
                  <a:pt x="507642" y="95250"/>
                </a:cubicBezTo>
                <a:cubicBezTo>
                  <a:pt x="513211" y="103604"/>
                  <a:pt x="517167" y="113785"/>
                  <a:pt x="517167" y="123825"/>
                </a:cubicBezTo>
                <a:cubicBezTo>
                  <a:pt x="517167" y="133865"/>
                  <a:pt x="512132" y="143420"/>
                  <a:pt x="507642" y="152400"/>
                </a:cubicBezTo>
                <a:cubicBezTo>
                  <a:pt x="497930" y="171824"/>
                  <a:pt x="482429" y="193301"/>
                  <a:pt x="460017" y="200025"/>
                </a:cubicBezTo>
                <a:cubicBezTo>
                  <a:pt x="438513" y="206476"/>
                  <a:pt x="415567" y="206375"/>
                  <a:pt x="393342" y="209550"/>
                </a:cubicBezTo>
                <a:cubicBezTo>
                  <a:pt x="336192" y="206375"/>
                  <a:pt x="278915" y="204984"/>
                  <a:pt x="221892" y="200025"/>
                </a:cubicBezTo>
                <a:cubicBezTo>
                  <a:pt x="133377" y="192328"/>
                  <a:pt x="215157" y="182322"/>
                  <a:pt x="126642" y="200025"/>
                </a:cubicBezTo>
                <a:cubicBezTo>
                  <a:pt x="123467" y="209550"/>
                  <a:pt x="124217" y="221500"/>
                  <a:pt x="117117" y="228600"/>
                </a:cubicBezTo>
                <a:cubicBezTo>
                  <a:pt x="100184" y="245533"/>
                  <a:pt x="76900" y="237067"/>
                  <a:pt x="59967" y="228600"/>
                </a:cubicBezTo>
                <a:cubicBezTo>
                  <a:pt x="49728" y="223480"/>
                  <a:pt x="41631" y="214670"/>
                  <a:pt x="31392" y="209550"/>
                </a:cubicBezTo>
                <a:cubicBezTo>
                  <a:pt x="22412" y="205060"/>
                  <a:pt x="12342" y="203200"/>
                  <a:pt x="2817" y="200025"/>
                </a:cubicBezTo>
                <a:cubicBezTo>
                  <a:pt x="-8720" y="73116"/>
                  <a:pt x="18692" y="33337"/>
                  <a:pt x="21867" y="0"/>
                </a:cubicBezTo>
                <a:close/>
              </a:path>
            </a:pathLst>
          </a:custGeom>
          <a:solidFill>
            <a:schemeClr val="tx2">
              <a:lumMod val="10000"/>
            </a:schemeClr>
          </a:solidFill>
          <a:ln>
            <a:solidFill>
              <a:schemeClr val="tx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20" name="Slika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91899" y="3244872"/>
            <a:ext cx="536494" cy="256054"/>
          </a:xfrm>
          <a:prstGeom prst="rect">
            <a:avLst/>
          </a:prstGeom>
        </p:spPr>
      </p:pic>
      <p:sp>
        <p:nvSpPr>
          <p:cNvPr id="21" name="Zaobljeni pravokutnik 20"/>
          <p:cNvSpPr/>
          <p:nvPr/>
        </p:nvSpPr>
        <p:spPr>
          <a:xfrm>
            <a:off x="1196492" y="2758048"/>
            <a:ext cx="2704651" cy="12858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2" name="Prostoručno 21"/>
          <p:cNvSpPr/>
          <p:nvPr/>
        </p:nvSpPr>
        <p:spPr>
          <a:xfrm>
            <a:off x="1247775" y="561975"/>
            <a:ext cx="790575" cy="1571625"/>
          </a:xfrm>
          <a:custGeom>
            <a:avLst/>
            <a:gdLst>
              <a:gd name="connsiteX0" fmla="*/ 209550 w 790575"/>
              <a:gd name="connsiteY0" fmla="*/ 66675 h 1571625"/>
              <a:gd name="connsiteX1" fmla="*/ 209550 w 790575"/>
              <a:gd name="connsiteY1" fmla="*/ 66675 h 1571625"/>
              <a:gd name="connsiteX2" fmla="*/ 133350 w 790575"/>
              <a:gd name="connsiteY2" fmla="*/ 114300 h 1571625"/>
              <a:gd name="connsiteX3" fmla="*/ 114300 w 790575"/>
              <a:gd name="connsiteY3" fmla="*/ 142875 h 1571625"/>
              <a:gd name="connsiteX4" fmla="*/ 85725 w 790575"/>
              <a:gd name="connsiteY4" fmla="*/ 238125 h 1571625"/>
              <a:gd name="connsiteX5" fmla="*/ 66675 w 790575"/>
              <a:gd name="connsiteY5" fmla="*/ 295275 h 1571625"/>
              <a:gd name="connsiteX6" fmla="*/ 57150 w 790575"/>
              <a:gd name="connsiteY6" fmla="*/ 323850 h 1571625"/>
              <a:gd name="connsiteX7" fmla="*/ 47625 w 790575"/>
              <a:gd name="connsiteY7" fmla="*/ 361950 h 1571625"/>
              <a:gd name="connsiteX8" fmla="*/ 38100 w 790575"/>
              <a:gd name="connsiteY8" fmla="*/ 419100 h 1571625"/>
              <a:gd name="connsiteX9" fmla="*/ 28575 w 790575"/>
              <a:gd name="connsiteY9" fmla="*/ 485775 h 1571625"/>
              <a:gd name="connsiteX10" fmla="*/ 19050 w 790575"/>
              <a:gd name="connsiteY10" fmla="*/ 514350 h 1571625"/>
              <a:gd name="connsiteX11" fmla="*/ 9525 w 790575"/>
              <a:gd name="connsiteY11" fmla="*/ 619125 h 1571625"/>
              <a:gd name="connsiteX12" fmla="*/ 0 w 790575"/>
              <a:gd name="connsiteY12" fmla="*/ 666750 h 1571625"/>
              <a:gd name="connsiteX13" fmla="*/ 9525 w 790575"/>
              <a:gd name="connsiteY13" fmla="*/ 1123950 h 1571625"/>
              <a:gd name="connsiteX14" fmla="*/ 47625 w 790575"/>
              <a:gd name="connsiteY14" fmla="*/ 1181100 h 1571625"/>
              <a:gd name="connsiteX15" fmla="*/ 85725 w 790575"/>
              <a:gd name="connsiteY15" fmla="*/ 1171575 h 1571625"/>
              <a:gd name="connsiteX16" fmla="*/ 104775 w 790575"/>
              <a:gd name="connsiteY16" fmla="*/ 1143000 h 1571625"/>
              <a:gd name="connsiteX17" fmla="*/ 152400 w 790575"/>
              <a:gd name="connsiteY17" fmla="*/ 1076325 h 1571625"/>
              <a:gd name="connsiteX18" fmla="*/ 171450 w 790575"/>
              <a:gd name="connsiteY18" fmla="*/ 1019175 h 1571625"/>
              <a:gd name="connsiteX19" fmla="*/ 171450 w 790575"/>
              <a:gd name="connsiteY19" fmla="*/ 609600 h 1571625"/>
              <a:gd name="connsiteX20" fmla="*/ 180975 w 790575"/>
              <a:gd name="connsiteY20" fmla="*/ 695325 h 1571625"/>
              <a:gd name="connsiteX21" fmla="*/ 200025 w 790575"/>
              <a:gd name="connsiteY21" fmla="*/ 876300 h 1571625"/>
              <a:gd name="connsiteX22" fmla="*/ 209550 w 790575"/>
              <a:gd name="connsiteY22" fmla="*/ 942975 h 1571625"/>
              <a:gd name="connsiteX23" fmla="*/ 228600 w 790575"/>
              <a:gd name="connsiteY23" fmla="*/ 1038225 h 1571625"/>
              <a:gd name="connsiteX24" fmla="*/ 219075 w 790575"/>
              <a:gd name="connsiteY24" fmla="*/ 1257300 h 1571625"/>
              <a:gd name="connsiteX25" fmla="*/ 200025 w 790575"/>
              <a:gd name="connsiteY25" fmla="*/ 1295400 h 1571625"/>
              <a:gd name="connsiteX26" fmla="*/ 152400 w 790575"/>
              <a:gd name="connsiteY26" fmla="*/ 1362075 h 1571625"/>
              <a:gd name="connsiteX27" fmla="*/ 133350 w 790575"/>
              <a:gd name="connsiteY27" fmla="*/ 1419225 h 1571625"/>
              <a:gd name="connsiteX28" fmla="*/ 142875 w 790575"/>
              <a:gd name="connsiteY28" fmla="*/ 1514475 h 1571625"/>
              <a:gd name="connsiteX29" fmla="*/ 171450 w 790575"/>
              <a:gd name="connsiteY29" fmla="*/ 1543050 h 1571625"/>
              <a:gd name="connsiteX30" fmla="*/ 247650 w 790575"/>
              <a:gd name="connsiteY30" fmla="*/ 1571625 h 1571625"/>
              <a:gd name="connsiteX31" fmla="*/ 381000 w 790575"/>
              <a:gd name="connsiteY31" fmla="*/ 1562100 h 1571625"/>
              <a:gd name="connsiteX32" fmla="*/ 409575 w 790575"/>
              <a:gd name="connsiteY32" fmla="*/ 1552575 h 1571625"/>
              <a:gd name="connsiteX33" fmla="*/ 485775 w 790575"/>
              <a:gd name="connsiteY33" fmla="*/ 1533525 h 1571625"/>
              <a:gd name="connsiteX34" fmla="*/ 542925 w 790575"/>
              <a:gd name="connsiteY34" fmla="*/ 1524000 h 1571625"/>
              <a:gd name="connsiteX35" fmla="*/ 571500 w 790575"/>
              <a:gd name="connsiteY35" fmla="*/ 1514475 h 1571625"/>
              <a:gd name="connsiteX36" fmla="*/ 638175 w 790575"/>
              <a:gd name="connsiteY36" fmla="*/ 1466850 h 1571625"/>
              <a:gd name="connsiteX37" fmla="*/ 676275 w 790575"/>
              <a:gd name="connsiteY37" fmla="*/ 1352550 h 1571625"/>
              <a:gd name="connsiteX38" fmla="*/ 714375 w 790575"/>
              <a:gd name="connsiteY38" fmla="*/ 1266825 h 1571625"/>
              <a:gd name="connsiteX39" fmla="*/ 695325 w 790575"/>
              <a:gd name="connsiteY39" fmla="*/ 1114425 h 1571625"/>
              <a:gd name="connsiteX40" fmla="*/ 676275 w 790575"/>
              <a:gd name="connsiteY40" fmla="*/ 1076325 h 1571625"/>
              <a:gd name="connsiteX41" fmla="*/ 666750 w 790575"/>
              <a:gd name="connsiteY41" fmla="*/ 1047750 h 1571625"/>
              <a:gd name="connsiteX42" fmla="*/ 647700 w 790575"/>
              <a:gd name="connsiteY42" fmla="*/ 1009650 h 1571625"/>
              <a:gd name="connsiteX43" fmla="*/ 638175 w 790575"/>
              <a:gd name="connsiteY43" fmla="*/ 981075 h 1571625"/>
              <a:gd name="connsiteX44" fmla="*/ 600075 w 790575"/>
              <a:gd name="connsiteY44" fmla="*/ 895350 h 1571625"/>
              <a:gd name="connsiteX45" fmla="*/ 590550 w 790575"/>
              <a:gd name="connsiteY45" fmla="*/ 866775 h 1571625"/>
              <a:gd name="connsiteX46" fmla="*/ 542925 w 790575"/>
              <a:gd name="connsiteY46" fmla="*/ 752475 h 1571625"/>
              <a:gd name="connsiteX47" fmla="*/ 552450 w 790575"/>
              <a:gd name="connsiteY47" fmla="*/ 676275 h 1571625"/>
              <a:gd name="connsiteX48" fmla="*/ 609600 w 790575"/>
              <a:gd name="connsiteY48" fmla="*/ 723900 h 1571625"/>
              <a:gd name="connsiteX49" fmla="*/ 638175 w 790575"/>
              <a:gd name="connsiteY49" fmla="*/ 781050 h 1571625"/>
              <a:gd name="connsiteX50" fmla="*/ 647700 w 790575"/>
              <a:gd name="connsiteY50" fmla="*/ 828675 h 1571625"/>
              <a:gd name="connsiteX51" fmla="*/ 666750 w 790575"/>
              <a:gd name="connsiteY51" fmla="*/ 866775 h 1571625"/>
              <a:gd name="connsiteX52" fmla="*/ 714375 w 790575"/>
              <a:gd name="connsiteY52" fmla="*/ 962025 h 1571625"/>
              <a:gd name="connsiteX53" fmla="*/ 752475 w 790575"/>
              <a:gd name="connsiteY53" fmla="*/ 942975 h 1571625"/>
              <a:gd name="connsiteX54" fmla="*/ 790575 w 790575"/>
              <a:gd name="connsiteY54" fmla="*/ 847725 h 1571625"/>
              <a:gd name="connsiteX55" fmla="*/ 781050 w 790575"/>
              <a:gd name="connsiteY55" fmla="*/ 685800 h 1571625"/>
              <a:gd name="connsiteX56" fmla="*/ 733425 w 790575"/>
              <a:gd name="connsiteY56" fmla="*/ 600075 h 1571625"/>
              <a:gd name="connsiteX57" fmla="*/ 704850 w 790575"/>
              <a:gd name="connsiteY57" fmla="*/ 571500 h 1571625"/>
              <a:gd name="connsiteX58" fmla="*/ 685800 w 790575"/>
              <a:gd name="connsiteY58" fmla="*/ 542925 h 1571625"/>
              <a:gd name="connsiteX59" fmla="*/ 647700 w 790575"/>
              <a:gd name="connsiteY59" fmla="*/ 523875 h 1571625"/>
              <a:gd name="connsiteX60" fmla="*/ 619125 w 790575"/>
              <a:gd name="connsiteY60" fmla="*/ 485775 h 1571625"/>
              <a:gd name="connsiteX61" fmla="*/ 600075 w 790575"/>
              <a:gd name="connsiteY61" fmla="*/ 457200 h 1571625"/>
              <a:gd name="connsiteX62" fmla="*/ 552450 w 790575"/>
              <a:gd name="connsiteY62" fmla="*/ 390525 h 1571625"/>
              <a:gd name="connsiteX63" fmla="*/ 542925 w 790575"/>
              <a:gd name="connsiteY63" fmla="*/ 342900 h 1571625"/>
              <a:gd name="connsiteX64" fmla="*/ 523875 w 790575"/>
              <a:gd name="connsiteY64" fmla="*/ 190500 h 1571625"/>
              <a:gd name="connsiteX65" fmla="*/ 514350 w 790575"/>
              <a:gd name="connsiteY65" fmla="*/ 57150 h 1571625"/>
              <a:gd name="connsiteX66" fmla="*/ 457200 w 790575"/>
              <a:gd name="connsiteY66" fmla="*/ 19050 h 1571625"/>
              <a:gd name="connsiteX67" fmla="*/ 428625 w 790575"/>
              <a:gd name="connsiteY67" fmla="*/ 0 h 1571625"/>
              <a:gd name="connsiteX68" fmla="*/ 342900 w 790575"/>
              <a:gd name="connsiteY68" fmla="*/ 9525 h 1571625"/>
              <a:gd name="connsiteX69" fmla="*/ 276225 w 790575"/>
              <a:gd name="connsiteY69" fmla="*/ 38100 h 1571625"/>
              <a:gd name="connsiteX70" fmla="*/ 209550 w 790575"/>
              <a:gd name="connsiteY70" fmla="*/ 66675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790575" h="1571625">
                <a:moveTo>
                  <a:pt x="209550" y="66675"/>
                </a:moveTo>
                <a:lnTo>
                  <a:pt x="209550" y="66675"/>
                </a:lnTo>
                <a:cubicBezTo>
                  <a:pt x="184150" y="82550"/>
                  <a:pt x="156739" y="95589"/>
                  <a:pt x="133350" y="114300"/>
                </a:cubicBezTo>
                <a:cubicBezTo>
                  <a:pt x="124411" y="121451"/>
                  <a:pt x="118949" y="132414"/>
                  <a:pt x="114300" y="142875"/>
                </a:cubicBezTo>
                <a:cubicBezTo>
                  <a:pt x="93576" y="189503"/>
                  <a:pt x="98513" y="195500"/>
                  <a:pt x="85725" y="238125"/>
                </a:cubicBezTo>
                <a:cubicBezTo>
                  <a:pt x="79955" y="257359"/>
                  <a:pt x="73025" y="276225"/>
                  <a:pt x="66675" y="295275"/>
                </a:cubicBezTo>
                <a:cubicBezTo>
                  <a:pt x="63500" y="304800"/>
                  <a:pt x="59585" y="314110"/>
                  <a:pt x="57150" y="323850"/>
                </a:cubicBezTo>
                <a:cubicBezTo>
                  <a:pt x="53975" y="336550"/>
                  <a:pt x="50192" y="349113"/>
                  <a:pt x="47625" y="361950"/>
                </a:cubicBezTo>
                <a:cubicBezTo>
                  <a:pt x="43837" y="380888"/>
                  <a:pt x="41037" y="400012"/>
                  <a:pt x="38100" y="419100"/>
                </a:cubicBezTo>
                <a:cubicBezTo>
                  <a:pt x="34686" y="441290"/>
                  <a:pt x="32978" y="463760"/>
                  <a:pt x="28575" y="485775"/>
                </a:cubicBezTo>
                <a:cubicBezTo>
                  <a:pt x="26606" y="495620"/>
                  <a:pt x="22225" y="504825"/>
                  <a:pt x="19050" y="514350"/>
                </a:cubicBezTo>
                <a:cubicBezTo>
                  <a:pt x="15875" y="549275"/>
                  <a:pt x="13875" y="584327"/>
                  <a:pt x="9525" y="619125"/>
                </a:cubicBezTo>
                <a:cubicBezTo>
                  <a:pt x="7517" y="635189"/>
                  <a:pt x="0" y="650561"/>
                  <a:pt x="0" y="666750"/>
                </a:cubicBezTo>
                <a:cubicBezTo>
                  <a:pt x="0" y="819183"/>
                  <a:pt x="3667" y="971630"/>
                  <a:pt x="9525" y="1123950"/>
                </a:cubicBezTo>
                <a:cubicBezTo>
                  <a:pt x="11144" y="1166034"/>
                  <a:pt x="17500" y="1161016"/>
                  <a:pt x="47625" y="1181100"/>
                </a:cubicBezTo>
                <a:cubicBezTo>
                  <a:pt x="60325" y="1177925"/>
                  <a:pt x="74833" y="1178837"/>
                  <a:pt x="85725" y="1171575"/>
                </a:cubicBezTo>
                <a:cubicBezTo>
                  <a:pt x="95250" y="1165225"/>
                  <a:pt x="98121" y="1152315"/>
                  <a:pt x="104775" y="1143000"/>
                </a:cubicBezTo>
                <a:cubicBezTo>
                  <a:pt x="108914" y="1137205"/>
                  <a:pt x="147118" y="1088209"/>
                  <a:pt x="152400" y="1076325"/>
                </a:cubicBezTo>
                <a:cubicBezTo>
                  <a:pt x="160555" y="1057975"/>
                  <a:pt x="171450" y="1019175"/>
                  <a:pt x="171450" y="1019175"/>
                </a:cubicBezTo>
                <a:cubicBezTo>
                  <a:pt x="164608" y="882337"/>
                  <a:pt x="151882" y="746574"/>
                  <a:pt x="171450" y="609600"/>
                </a:cubicBezTo>
                <a:cubicBezTo>
                  <a:pt x="175516" y="581138"/>
                  <a:pt x="178682" y="666666"/>
                  <a:pt x="180975" y="695325"/>
                </a:cubicBezTo>
                <a:cubicBezTo>
                  <a:pt x="194866" y="868966"/>
                  <a:pt x="173667" y="797225"/>
                  <a:pt x="200025" y="876300"/>
                </a:cubicBezTo>
                <a:cubicBezTo>
                  <a:pt x="203200" y="898525"/>
                  <a:pt x="205648" y="920866"/>
                  <a:pt x="209550" y="942975"/>
                </a:cubicBezTo>
                <a:cubicBezTo>
                  <a:pt x="215177" y="974861"/>
                  <a:pt x="227619" y="1005861"/>
                  <a:pt x="228600" y="1038225"/>
                </a:cubicBezTo>
                <a:cubicBezTo>
                  <a:pt x="230814" y="1111285"/>
                  <a:pt x="227147" y="1184653"/>
                  <a:pt x="219075" y="1257300"/>
                </a:cubicBezTo>
                <a:cubicBezTo>
                  <a:pt x="217507" y="1271412"/>
                  <a:pt x="207550" y="1283359"/>
                  <a:pt x="200025" y="1295400"/>
                </a:cubicBezTo>
                <a:cubicBezTo>
                  <a:pt x="194613" y="1304060"/>
                  <a:pt x="158600" y="1348125"/>
                  <a:pt x="152400" y="1362075"/>
                </a:cubicBezTo>
                <a:cubicBezTo>
                  <a:pt x="144245" y="1380425"/>
                  <a:pt x="133350" y="1419225"/>
                  <a:pt x="133350" y="1419225"/>
                </a:cubicBezTo>
                <a:cubicBezTo>
                  <a:pt x="136525" y="1450975"/>
                  <a:pt x="133491" y="1483978"/>
                  <a:pt x="142875" y="1514475"/>
                </a:cubicBezTo>
                <a:cubicBezTo>
                  <a:pt x="146836" y="1527350"/>
                  <a:pt x="160489" y="1535220"/>
                  <a:pt x="171450" y="1543050"/>
                </a:cubicBezTo>
                <a:cubicBezTo>
                  <a:pt x="198270" y="1562207"/>
                  <a:pt x="216969" y="1563955"/>
                  <a:pt x="247650" y="1571625"/>
                </a:cubicBezTo>
                <a:cubicBezTo>
                  <a:pt x="292100" y="1568450"/>
                  <a:pt x="336742" y="1567307"/>
                  <a:pt x="381000" y="1562100"/>
                </a:cubicBezTo>
                <a:cubicBezTo>
                  <a:pt x="390971" y="1560927"/>
                  <a:pt x="399889" y="1555217"/>
                  <a:pt x="409575" y="1552575"/>
                </a:cubicBezTo>
                <a:cubicBezTo>
                  <a:pt x="434834" y="1545686"/>
                  <a:pt x="459950" y="1537829"/>
                  <a:pt x="485775" y="1533525"/>
                </a:cubicBezTo>
                <a:cubicBezTo>
                  <a:pt x="504825" y="1530350"/>
                  <a:pt x="524072" y="1528190"/>
                  <a:pt x="542925" y="1524000"/>
                </a:cubicBezTo>
                <a:cubicBezTo>
                  <a:pt x="552726" y="1521822"/>
                  <a:pt x="562272" y="1518430"/>
                  <a:pt x="571500" y="1514475"/>
                </a:cubicBezTo>
                <a:cubicBezTo>
                  <a:pt x="601200" y="1501746"/>
                  <a:pt x="618958" y="1493753"/>
                  <a:pt x="638175" y="1466850"/>
                </a:cubicBezTo>
                <a:cubicBezTo>
                  <a:pt x="665024" y="1429262"/>
                  <a:pt x="660991" y="1398401"/>
                  <a:pt x="676275" y="1352550"/>
                </a:cubicBezTo>
                <a:cubicBezTo>
                  <a:pt x="698945" y="1284540"/>
                  <a:pt x="684186" y="1312108"/>
                  <a:pt x="714375" y="1266825"/>
                </a:cubicBezTo>
                <a:cubicBezTo>
                  <a:pt x="711606" y="1233592"/>
                  <a:pt x="711437" y="1157391"/>
                  <a:pt x="695325" y="1114425"/>
                </a:cubicBezTo>
                <a:cubicBezTo>
                  <a:pt x="690339" y="1101130"/>
                  <a:pt x="681868" y="1089376"/>
                  <a:pt x="676275" y="1076325"/>
                </a:cubicBezTo>
                <a:cubicBezTo>
                  <a:pt x="672320" y="1067097"/>
                  <a:pt x="670705" y="1056978"/>
                  <a:pt x="666750" y="1047750"/>
                </a:cubicBezTo>
                <a:cubicBezTo>
                  <a:pt x="661157" y="1034699"/>
                  <a:pt x="653293" y="1022701"/>
                  <a:pt x="647700" y="1009650"/>
                </a:cubicBezTo>
                <a:cubicBezTo>
                  <a:pt x="643745" y="1000422"/>
                  <a:pt x="642130" y="990303"/>
                  <a:pt x="638175" y="981075"/>
                </a:cubicBezTo>
                <a:cubicBezTo>
                  <a:pt x="594882" y="880058"/>
                  <a:pt x="644383" y="1013506"/>
                  <a:pt x="600075" y="895350"/>
                </a:cubicBezTo>
                <a:cubicBezTo>
                  <a:pt x="596550" y="885949"/>
                  <a:pt x="594705" y="875915"/>
                  <a:pt x="590550" y="866775"/>
                </a:cubicBezTo>
                <a:cubicBezTo>
                  <a:pt x="541712" y="759331"/>
                  <a:pt x="561589" y="827130"/>
                  <a:pt x="542925" y="752475"/>
                </a:cubicBezTo>
                <a:cubicBezTo>
                  <a:pt x="546100" y="727075"/>
                  <a:pt x="528922" y="686358"/>
                  <a:pt x="552450" y="676275"/>
                </a:cubicBezTo>
                <a:cubicBezTo>
                  <a:pt x="575243" y="666507"/>
                  <a:pt x="592065" y="706365"/>
                  <a:pt x="609600" y="723900"/>
                </a:cubicBezTo>
                <a:cubicBezTo>
                  <a:pt x="625120" y="739420"/>
                  <a:pt x="633010" y="760392"/>
                  <a:pt x="638175" y="781050"/>
                </a:cubicBezTo>
                <a:cubicBezTo>
                  <a:pt x="642102" y="796756"/>
                  <a:pt x="642580" y="813316"/>
                  <a:pt x="647700" y="828675"/>
                </a:cubicBezTo>
                <a:cubicBezTo>
                  <a:pt x="652190" y="842145"/>
                  <a:pt x="662260" y="853305"/>
                  <a:pt x="666750" y="866775"/>
                </a:cubicBezTo>
                <a:cubicBezTo>
                  <a:pt x="697931" y="960317"/>
                  <a:pt x="659925" y="925725"/>
                  <a:pt x="714375" y="962025"/>
                </a:cubicBezTo>
                <a:cubicBezTo>
                  <a:pt x="727075" y="955675"/>
                  <a:pt x="742435" y="953015"/>
                  <a:pt x="752475" y="942975"/>
                </a:cubicBezTo>
                <a:cubicBezTo>
                  <a:pt x="766490" y="928960"/>
                  <a:pt x="786855" y="858884"/>
                  <a:pt x="790575" y="847725"/>
                </a:cubicBezTo>
                <a:cubicBezTo>
                  <a:pt x="787400" y="793750"/>
                  <a:pt x="788355" y="739373"/>
                  <a:pt x="781050" y="685800"/>
                </a:cubicBezTo>
                <a:cubicBezTo>
                  <a:pt x="776787" y="654536"/>
                  <a:pt x="753055" y="622977"/>
                  <a:pt x="733425" y="600075"/>
                </a:cubicBezTo>
                <a:cubicBezTo>
                  <a:pt x="724659" y="589848"/>
                  <a:pt x="713474" y="581848"/>
                  <a:pt x="704850" y="571500"/>
                </a:cubicBezTo>
                <a:cubicBezTo>
                  <a:pt x="697521" y="562706"/>
                  <a:pt x="694594" y="550254"/>
                  <a:pt x="685800" y="542925"/>
                </a:cubicBezTo>
                <a:cubicBezTo>
                  <a:pt x="674892" y="533835"/>
                  <a:pt x="660400" y="530225"/>
                  <a:pt x="647700" y="523875"/>
                </a:cubicBezTo>
                <a:cubicBezTo>
                  <a:pt x="638175" y="511175"/>
                  <a:pt x="628352" y="498693"/>
                  <a:pt x="619125" y="485775"/>
                </a:cubicBezTo>
                <a:cubicBezTo>
                  <a:pt x="612471" y="476460"/>
                  <a:pt x="607404" y="465994"/>
                  <a:pt x="600075" y="457200"/>
                </a:cubicBezTo>
                <a:cubicBezTo>
                  <a:pt x="551806" y="399277"/>
                  <a:pt x="587700" y="461025"/>
                  <a:pt x="552450" y="390525"/>
                </a:cubicBezTo>
                <a:cubicBezTo>
                  <a:pt x="549275" y="374650"/>
                  <a:pt x="544933" y="358964"/>
                  <a:pt x="542925" y="342900"/>
                </a:cubicBezTo>
                <a:cubicBezTo>
                  <a:pt x="520944" y="167049"/>
                  <a:pt x="545351" y="297882"/>
                  <a:pt x="523875" y="190500"/>
                </a:cubicBezTo>
                <a:cubicBezTo>
                  <a:pt x="520700" y="146050"/>
                  <a:pt x="530502" y="98683"/>
                  <a:pt x="514350" y="57150"/>
                </a:cubicBezTo>
                <a:cubicBezTo>
                  <a:pt x="506052" y="35812"/>
                  <a:pt x="476250" y="31750"/>
                  <a:pt x="457200" y="19050"/>
                </a:cubicBezTo>
                <a:lnTo>
                  <a:pt x="428625" y="0"/>
                </a:lnTo>
                <a:cubicBezTo>
                  <a:pt x="400050" y="3175"/>
                  <a:pt x="371260" y="4798"/>
                  <a:pt x="342900" y="9525"/>
                </a:cubicBezTo>
                <a:cubicBezTo>
                  <a:pt x="324708" y="12557"/>
                  <a:pt x="289571" y="30092"/>
                  <a:pt x="276225" y="38100"/>
                </a:cubicBezTo>
                <a:cubicBezTo>
                  <a:pt x="225487" y="68543"/>
                  <a:pt x="220662" y="61913"/>
                  <a:pt x="209550" y="66675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3" name="Prostoručno 22"/>
          <p:cNvSpPr/>
          <p:nvPr/>
        </p:nvSpPr>
        <p:spPr>
          <a:xfrm>
            <a:off x="2371627" y="542925"/>
            <a:ext cx="371573" cy="447675"/>
          </a:xfrm>
          <a:custGeom>
            <a:avLst/>
            <a:gdLst>
              <a:gd name="connsiteX0" fmla="*/ 47723 w 371573"/>
              <a:gd name="connsiteY0" fmla="*/ 28575 h 447675"/>
              <a:gd name="connsiteX1" fmla="*/ 47723 w 371573"/>
              <a:gd name="connsiteY1" fmla="*/ 28575 h 447675"/>
              <a:gd name="connsiteX2" fmla="*/ 98 w 371573"/>
              <a:gd name="connsiteY2" fmla="*/ 161925 h 447675"/>
              <a:gd name="connsiteX3" fmla="*/ 9623 w 371573"/>
              <a:gd name="connsiteY3" fmla="*/ 314325 h 447675"/>
              <a:gd name="connsiteX4" fmla="*/ 104873 w 371573"/>
              <a:gd name="connsiteY4" fmla="*/ 390525 h 447675"/>
              <a:gd name="connsiteX5" fmla="*/ 133448 w 371573"/>
              <a:gd name="connsiteY5" fmla="*/ 409575 h 447675"/>
              <a:gd name="connsiteX6" fmla="*/ 200123 w 371573"/>
              <a:gd name="connsiteY6" fmla="*/ 428625 h 447675"/>
              <a:gd name="connsiteX7" fmla="*/ 228698 w 371573"/>
              <a:gd name="connsiteY7" fmla="*/ 447675 h 447675"/>
              <a:gd name="connsiteX8" fmla="*/ 323948 w 371573"/>
              <a:gd name="connsiteY8" fmla="*/ 438150 h 447675"/>
              <a:gd name="connsiteX9" fmla="*/ 352523 w 371573"/>
              <a:gd name="connsiteY9" fmla="*/ 381000 h 447675"/>
              <a:gd name="connsiteX10" fmla="*/ 371573 w 371573"/>
              <a:gd name="connsiteY10" fmla="*/ 304800 h 447675"/>
              <a:gd name="connsiteX11" fmla="*/ 362048 w 371573"/>
              <a:gd name="connsiteY11" fmla="*/ 114300 h 447675"/>
              <a:gd name="connsiteX12" fmla="*/ 342998 w 371573"/>
              <a:gd name="connsiteY12" fmla="*/ 57150 h 447675"/>
              <a:gd name="connsiteX13" fmla="*/ 314423 w 371573"/>
              <a:gd name="connsiteY13" fmla="*/ 38100 h 447675"/>
              <a:gd name="connsiteX14" fmla="*/ 295373 w 371573"/>
              <a:gd name="connsiteY14" fmla="*/ 9525 h 447675"/>
              <a:gd name="connsiteX15" fmla="*/ 266798 w 371573"/>
              <a:gd name="connsiteY15" fmla="*/ 0 h 447675"/>
              <a:gd name="connsiteX16" fmla="*/ 104873 w 371573"/>
              <a:gd name="connsiteY16" fmla="*/ 9525 h 447675"/>
              <a:gd name="connsiteX17" fmla="*/ 47723 w 371573"/>
              <a:gd name="connsiteY17" fmla="*/ 28575 h 447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71573" h="447675">
                <a:moveTo>
                  <a:pt x="47723" y="28575"/>
                </a:moveTo>
                <a:lnTo>
                  <a:pt x="47723" y="28575"/>
                </a:lnTo>
                <a:cubicBezTo>
                  <a:pt x="21857" y="80307"/>
                  <a:pt x="98" y="105151"/>
                  <a:pt x="98" y="161925"/>
                </a:cubicBezTo>
                <a:cubicBezTo>
                  <a:pt x="98" y="212824"/>
                  <a:pt x="-1657" y="264692"/>
                  <a:pt x="9623" y="314325"/>
                </a:cubicBezTo>
                <a:cubicBezTo>
                  <a:pt x="28643" y="398012"/>
                  <a:pt x="52506" y="355614"/>
                  <a:pt x="104873" y="390525"/>
                </a:cubicBezTo>
                <a:cubicBezTo>
                  <a:pt x="114398" y="396875"/>
                  <a:pt x="122926" y="405066"/>
                  <a:pt x="133448" y="409575"/>
                </a:cubicBezTo>
                <a:cubicBezTo>
                  <a:pt x="176174" y="427886"/>
                  <a:pt x="163052" y="410089"/>
                  <a:pt x="200123" y="428625"/>
                </a:cubicBezTo>
                <a:cubicBezTo>
                  <a:pt x="210362" y="433745"/>
                  <a:pt x="219173" y="441325"/>
                  <a:pt x="228698" y="447675"/>
                </a:cubicBezTo>
                <a:cubicBezTo>
                  <a:pt x="260448" y="444500"/>
                  <a:pt x="293677" y="448240"/>
                  <a:pt x="323948" y="438150"/>
                </a:cubicBezTo>
                <a:cubicBezTo>
                  <a:pt x="336953" y="433815"/>
                  <a:pt x="349564" y="391848"/>
                  <a:pt x="352523" y="381000"/>
                </a:cubicBezTo>
                <a:cubicBezTo>
                  <a:pt x="359412" y="355741"/>
                  <a:pt x="371573" y="304800"/>
                  <a:pt x="371573" y="304800"/>
                </a:cubicBezTo>
                <a:cubicBezTo>
                  <a:pt x="368398" y="241300"/>
                  <a:pt x="369336" y="177460"/>
                  <a:pt x="362048" y="114300"/>
                </a:cubicBezTo>
                <a:cubicBezTo>
                  <a:pt x="359746" y="94352"/>
                  <a:pt x="359706" y="68289"/>
                  <a:pt x="342998" y="57150"/>
                </a:cubicBezTo>
                <a:lnTo>
                  <a:pt x="314423" y="38100"/>
                </a:lnTo>
                <a:cubicBezTo>
                  <a:pt x="308073" y="28575"/>
                  <a:pt x="304312" y="16676"/>
                  <a:pt x="295373" y="9525"/>
                </a:cubicBezTo>
                <a:cubicBezTo>
                  <a:pt x="287533" y="3253"/>
                  <a:pt x="276838" y="0"/>
                  <a:pt x="266798" y="0"/>
                </a:cubicBezTo>
                <a:cubicBezTo>
                  <a:pt x="212730" y="0"/>
                  <a:pt x="158848" y="6350"/>
                  <a:pt x="104873" y="9525"/>
                </a:cubicBezTo>
                <a:cubicBezTo>
                  <a:pt x="62417" y="20139"/>
                  <a:pt x="57248" y="25400"/>
                  <a:pt x="47723" y="28575"/>
                </a:cubicBezTo>
                <a:close/>
              </a:path>
            </a:pathLst>
          </a:custGeom>
          <a:solidFill>
            <a:schemeClr val="tx2">
              <a:lumMod val="1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4" name="Prostoručno 23"/>
          <p:cNvSpPr/>
          <p:nvPr/>
        </p:nvSpPr>
        <p:spPr>
          <a:xfrm>
            <a:off x="1971675" y="581025"/>
            <a:ext cx="95250" cy="247650"/>
          </a:xfrm>
          <a:custGeom>
            <a:avLst/>
            <a:gdLst>
              <a:gd name="connsiteX0" fmla="*/ 19050 w 95250"/>
              <a:gd name="connsiteY0" fmla="*/ 0 h 247650"/>
              <a:gd name="connsiteX1" fmla="*/ 19050 w 95250"/>
              <a:gd name="connsiteY1" fmla="*/ 0 h 247650"/>
              <a:gd name="connsiteX2" fmla="*/ 19050 w 95250"/>
              <a:gd name="connsiteY2" fmla="*/ 180975 h 247650"/>
              <a:gd name="connsiteX3" fmla="*/ 0 w 95250"/>
              <a:gd name="connsiteY3" fmla="*/ 238125 h 247650"/>
              <a:gd name="connsiteX4" fmla="*/ 28575 w 95250"/>
              <a:gd name="connsiteY4" fmla="*/ 247650 h 247650"/>
              <a:gd name="connsiteX5" fmla="*/ 95250 w 95250"/>
              <a:gd name="connsiteY5" fmla="*/ 219075 h 247650"/>
              <a:gd name="connsiteX6" fmla="*/ 85725 w 95250"/>
              <a:gd name="connsiteY6" fmla="*/ 0 h 247650"/>
              <a:gd name="connsiteX7" fmla="*/ 19050 w 95250"/>
              <a:gd name="connsiteY7" fmla="*/ 0 h 24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5250" h="247650">
                <a:moveTo>
                  <a:pt x="19050" y="0"/>
                </a:moveTo>
                <a:lnTo>
                  <a:pt x="19050" y="0"/>
                </a:lnTo>
                <a:cubicBezTo>
                  <a:pt x="28465" y="84736"/>
                  <a:pt x="35468" y="93410"/>
                  <a:pt x="19050" y="180975"/>
                </a:cubicBezTo>
                <a:cubicBezTo>
                  <a:pt x="15349" y="200712"/>
                  <a:pt x="0" y="238125"/>
                  <a:pt x="0" y="238125"/>
                </a:cubicBezTo>
                <a:cubicBezTo>
                  <a:pt x="9525" y="241300"/>
                  <a:pt x="18535" y="247650"/>
                  <a:pt x="28575" y="247650"/>
                </a:cubicBezTo>
                <a:cubicBezTo>
                  <a:pt x="59329" y="247650"/>
                  <a:pt x="71919" y="234629"/>
                  <a:pt x="95250" y="219075"/>
                </a:cubicBezTo>
                <a:lnTo>
                  <a:pt x="85725" y="0"/>
                </a:lnTo>
                <a:lnTo>
                  <a:pt x="19050" y="0"/>
                </a:lnTo>
                <a:close/>
              </a:path>
            </a:pathLst>
          </a:custGeom>
          <a:solidFill>
            <a:schemeClr val="tx1">
              <a:lumMod val="5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25" name="Slika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98199" y="561201"/>
            <a:ext cx="115834" cy="268247"/>
          </a:xfrm>
          <a:prstGeom prst="rect">
            <a:avLst/>
          </a:prstGeom>
        </p:spPr>
      </p:pic>
      <p:pic>
        <p:nvPicPr>
          <p:cNvPr id="26" name="Slika 2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87968" y="570726"/>
            <a:ext cx="115834" cy="268247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186557" y="1451143"/>
            <a:ext cx="1121761" cy="3968840"/>
          </a:xfrm>
          <a:prstGeom prst="rect">
            <a:avLst/>
          </a:prstGeom>
        </p:spPr>
      </p:pic>
      <p:sp>
        <p:nvSpPr>
          <p:cNvPr id="28" name="Prostoručno 27"/>
          <p:cNvSpPr/>
          <p:nvPr/>
        </p:nvSpPr>
        <p:spPr>
          <a:xfrm>
            <a:off x="5493741" y="364389"/>
            <a:ext cx="753931" cy="474583"/>
          </a:xfrm>
          <a:custGeom>
            <a:avLst/>
            <a:gdLst>
              <a:gd name="connsiteX0" fmla="*/ 0 w 753931"/>
              <a:gd name="connsiteY0" fmla="*/ 466770 h 474583"/>
              <a:gd name="connsiteX1" fmla="*/ 381000 w 753931"/>
              <a:gd name="connsiteY1" fmla="*/ 45 h 474583"/>
              <a:gd name="connsiteX2" fmla="*/ 723900 w 753931"/>
              <a:gd name="connsiteY2" fmla="*/ 438195 h 474583"/>
              <a:gd name="connsiteX3" fmla="*/ 714375 w 753931"/>
              <a:gd name="connsiteY3" fmla="*/ 419145 h 474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3931" h="474583">
                <a:moveTo>
                  <a:pt x="0" y="466770"/>
                </a:moveTo>
                <a:cubicBezTo>
                  <a:pt x="130175" y="235788"/>
                  <a:pt x="260350" y="4807"/>
                  <a:pt x="381000" y="45"/>
                </a:cubicBezTo>
                <a:cubicBezTo>
                  <a:pt x="501650" y="-4717"/>
                  <a:pt x="668338" y="368345"/>
                  <a:pt x="723900" y="438195"/>
                </a:cubicBezTo>
                <a:cubicBezTo>
                  <a:pt x="779462" y="508045"/>
                  <a:pt x="746918" y="463595"/>
                  <a:pt x="714375" y="419145"/>
                </a:cubicBezTo>
              </a:path>
            </a:pathLst>
          </a:custGeom>
          <a:noFill/>
          <a:ln>
            <a:solidFill>
              <a:schemeClr val="tx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29" name="Slika 2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91451" y="364389"/>
            <a:ext cx="158510" cy="170703"/>
          </a:xfrm>
          <a:prstGeom prst="rect">
            <a:avLst/>
          </a:prstGeom>
        </p:spPr>
      </p:pic>
      <p:sp>
        <p:nvSpPr>
          <p:cNvPr id="30" name="Pravokutnik 29"/>
          <p:cNvSpPr/>
          <p:nvPr/>
        </p:nvSpPr>
        <p:spPr>
          <a:xfrm>
            <a:off x="11911785" y="695324"/>
            <a:ext cx="266700" cy="465247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1" name="Pravokutnik 30"/>
          <p:cNvSpPr/>
          <p:nvPr/>
        </p:nvSpPr>
        <p:spPr>
          <a:xfrm>
            <a:off x="11839635" y="695324"/>
            <a:ext cx="266700" cy="301782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grpSp>
        <p:nvGrpSpPr>
          <p:cNvPr id="38" name="Grupa 37"/>
          <p:cNvGrpSpPr/>
          <p:nvPr/>
        </p:nvGrpSpPr>
        <p:grpSpPr>
          <a:xfrm>
            <a:off x="9612642" y="2864679"/>
            <a:ext cx="2059910" cy="1887753"/>
            <a:chOff x="9612642" y="2864679"/>
            <a:chExt cx="2059910" cy="1887753"/>
          </a:xfrm>
        </p:grpSpPr>
        <p:sp>
          <p:nvSpPr>
            <p:cNvPr id="36" name="Obični oblačić 35"/>
            <p:cNvSpPr/>
            <p:nvPr/>
          </p:nvSpPr>
          <p:spPr>
            <a:xfrm rot="12657495">
              <a:off x="9612642" y="2864679"/>
              <a:ext cx="2059910" cy="1887753"/>
            </a:xfrm>
            <a:prstGeom prst="cloudCallout">
              <a:avLst/>
            </a:prstGeom>
            <a:solidFill>
              <a:schemeClr val="tx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37" name="TekstniOkvir 36"/>
            <p:cNvSpPr txBox="1"/>
            <p:nvPr/>
          </p:nvSpPr>
          <p:spPr>
            <a:xfrm>
              <a:off x="9936191" y="3435563"/>
              <a:ext cx="15654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dirty="0" smtClean="0">
                  <a:solidFill>
                    <a:schemeClr val="bg1">
                      <a:lumMod val="95000"/>
                      <a:lumOff val="5000"/>
                    </a:schemeClr>
                  </a:solidFill>
                </a:rPr>
                <a:t>ANA, nemamo cijeli dan!</a:t>
              </a:r>
              <a:endParaRPr lang="hr-HR" dirty="0">
                <a:solidFill>
                  <a:schemeClr val="bg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18" name="Grupa 17"/>
          <p:cNvGrpSpPr/>
          <p:nvPr/>
        </p:nvGrpSpPr>
        <p:grpSpPr>
          <a:xfrm>
            <a:off x="147106" y="2437818"/>
            <a:ext cx="2401677" cy="1487061"/>
            <a:chOff x="147106" y="2437818"/>
            <a:chExt cx="2401677" cy="1487061"/>
          </a:xfrm>
          <a:solidFill>
            <a:schemeClr val="tx1"/>
          </a:solidFill>
        </p:grpSpPr>
        <p:sp>
          <p:nvSpPr>
            <p:cNvPr id="8" name="Obični oblačić 7"/>
            <p:cNvSpPr/>
            <p:nvPr/>
          </p:nvSpPr>
          <p:spPr>
            <a:xfrm rot="2001025">
              <a:off x="147106" y="2437818"/>
              <a:ext cx="2401677" cy="1487061"/>
            </a:xfrm>
            <a:prstGeom prst="cloudCallout">
              <a:avLst/>
            </a:prstGeom>
            <a:grp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3" name="TekstniOkvir 12"/>
            <p:cNvSpPr txBox="1"/>
            <p:nvPr/>
          </p:nvSpPr>
          <p:spPr>
            <a:xfrm>
              <a:off x="480717" y="2938315"/>
              <a:ext cx="1890910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hr-HR" dirty="0" smtClean="0">
                  <a:solidFill>
                    <a:schemeClr val="bg1"/>
                  </a:solidFill>
                </a:rPr>
                <a:t>Oke, evo dolazim!</a:t>
              </a:r>
              <a:endParaRPr lang="hr-HR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86229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500"/>
                            </p:stCondLst>
                            <p:childTnLst>
                              <p:par>
                                <p:cTn id="14" presetID="0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2.08333E-6 4.07407E-6 L 2.08333E-6 0.00023 C 0.00273 0.00092 0.01484 0.00532 0.01679 0.00555 L 0.07018 0.00416 C 0.07174 0.0037 0.07291 0.00301 0.07461 0.00277 C 0.07656 0.00208 0.07877 0.00185 0.08047 0.00138 C 0.08411 4.07407E-6 0.08203 -0.0007 0.08594 -0.00278 C 0.08737 -0.00371 0.08906 -0.00371 0.09049 -0.00417 C 0.09193 -0.00463 0.09297 -0.0051 0.0944 -0.00556 C 0.09518 -0.00602 0.09544 -0.00695 0.09635 -0.00695 L 0.17526 -0.00834 C 0.17617 -0.0088 0.17656 -0.00973 0.17734 -0.00973 C 0.21302 -0.01274 0.21627 -0.01088 0.25534 -0.00834 C 0.25781 -0.00787 0.26028 -0.00718 0.26276 -0.00695 C 0.2737 -0.00625 0.28463 -0.00695 0.29557 -0.00556 C 0.30143 -0.0051 0.30677 -0.00278 0.31276 -0.00139 C 0.32539 0.00115 0.31406 -0.00139 0.32487 0.00138 C 0.33971 0.00486 0.32291 0.00046 0.33646 0.00416 L 0.42552 0.00138 C 0.42682 0.00115 0.42799 0.00023 0.42929 4.07407E-6 C 0.43203 -0.0007 0.43489 -0.00093 0.43776 -0.00139 C 0.43893 -0.00232 0.44036 -0.00348 0.44219 -0.00417 C 0.44349 -0.00487 0.44505 -0.00533 0.44648 -0.00556 C 0.45091 -0.00672 0.45573 -0.00741 0.46015 -0.00834 C 0.46224 -0.0088 0.46432 -0.00926 0.46627 -0.00973 C 0.46836 -0.01065 0.47031 -0.01204 0.47239 -0.0125 C 0.47526 -0.01343 0.49492 -0.01528 0.49648 -0.01528 C 0.50677 -0.01922 0.49883 -0.0169 0.51992 -0.01528 L 0.54206 -0.01389 L 0.69713 -0.01528 C 0.69896 -0.01551 0.70091 -0.01644 0.70299 -0.01667 C 0.7056 -0.01737 0.70859 -0.0176 0.71133 -0.01806 C 0.77187 -0.04051 0.71627 -0.02084 0.88138 -0.02362 C 0.88333 -0.02408 0.88502 -0.02477 0.88672 -0.025 C 0.88932 -0.0257 0.89232 -0.0257 0.89505 -0.02639 C 0.89583 -0.02662 0.89648 -0.02755 0.89726 -0.02778 C 0.89896 -0.02894 0.90078 -0.02987 0.90247 -0.03056 C 0.90625 -0.03218 0.9138 -0.03287 0.91693 -0.03334 C 0.92331 -0.03635 0.91653 -0.03357 0.92682 -0.03612 C 0.93255 -0.03774 0.92916 -0.0382 0.93672 -0.03889 C 0.94375 -0.03982 0.9513 -0.03982 0.95859 -0.04028 C 0.96588 -0.04375 0.95716 -0.04005 0.97239 -0.04306 C 0.97318 -0.04329 0.97422 -0.04399 0.97539 -0.04445 L 0.98203 -0.04306 L 0.98815 -0.04167 " pathEditMode="relative" rAng="0" ptsTypes="AAAAAAAAAAAAAAAAAAAAAAAAAAAAAAAAAAAAAAAAAAAAA">
                                      <p:cBhvr>
                                        <p:cTn id="15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414" y="-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000">
              <a:schemeClr val="tx1"/>
            </a:gs>
            <a:gs pos="100000">
              <a:schemeClr val="tx1"/>
            </a:gs>
            <a:gs pos="88000">
              <a:schemeClr val="tx1"/>
            </a:gs>
            <a:gs pos="35000">
              <a:schemeClr val="tx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ravokutnik 81"/>
          <p:cNvSpPr/>
          <p:nvPr/>
        </p:nvSpPr>
        <p:spPr>
          <a:xfrm>
            <a:off x="1193592" y="-272726"/>
            <a:ext cx="2645102" cy="3270657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3" name="Pravokutnik 82"/>
          <p:cNvSpPr/>
          <p:nvPr/>
        </p:nvSpPr>
        <p:spPr>
          <a:xfrm>
            <a:off x="2645159" y="29893"/>
            <a:ext cx="646830" cy="5951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4" name="Zaobljeni pravokutnik 83"/>
          <p:cNvSpPr/>
          <p:nvPr/>
        </p:nvSpPr>
        <p:spPr>
          <a:xfrm>
            <a:off x="2938823" y="3197"/>
            <a:ext cx="45719" cy="630485"/>
          </a:xfrm>
          <a:prstGeom prst="roundRect">
            <a:avLst/>
          </a:prstGeom>
          <a:solidFill>
            <a:schemeClr val="bg1">
              <a:lumMod val="95000"/>
              <a:lumOff val="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8" name="Pravokutnik 17"/>
          <p:cNvSpPr/>
          <p:nvPr/>
        </p:nvSpPr>
        <p:spPr>
          <a:xfrm>
            <a:off x="4261057" y="14989"/>
            <a:ext cx="7949784" cy="5501604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0" name="Elipsa 79"/>
          <p:cNvSpPr/>
          <p:nvPr/>
        </p:nvSpPr>
        <p:spPr>
          <a:xfrm>
            <a:off x="7309116" y="1755543"/>
            <a:ext cx="3466540" cy="819312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7" name="Prostoručno 76"/>
          <p:cNvSpPr/>
          <p:nvPr/>
        </p:nvSpPr>
        <p:spPr>
          <a:xfrm rot="21370852">
            <a:off x="5555184" y="643058"/>
            <a:ext cx="6760564" cy="1365166"/>
          </a:xfrm>
          <a:custGeom>
            <a:avLst/>
            <a:gdLst>
              <a:gd name="connsiteX0" fmla="*/ 479686 w 6760564"/>
              <a:gd name="connsiteY0" fmla="*/ 1169732 h 1949558"/>
              <a:gd name="connsiteX1" fmla="*/ 479686 w 6760564"/>
              <a:gd name="connsiteY1" fmla="*/ 1169732 h 1949558"/>
              <a:gd name="connsiteX2" fmla="*/ 614597 w 6760564"/>
              <a:gd name="connsiteY2" fmla="*/ 1139752 h 1949558"/>
              <a:gd name="connsiteX3" fmla="*/ 659568 w 6760564"/>
              <a:gd name="connsiteY3" fmla="*/ 1124761 h 1949558"/>
              <a:gd name="connsiteX4" fmla="*/ 794479 w 6760564"/>
              <a:gd name="connsiteY4" fmla="*/ 1049811 h 1949558"/>
              <a:gd name="connsiteX5" fmla="*/ 824460 w 6760564"/>
              <a:gd name="connsiteY5" fmla="*/ 1019830 h 1949558"/>
              <a:gd name="connsiteX6" fmla="*/ 914400 w 6760564"/>
              <a:gd name="connsiteY6" fmla="*/ 959870 h 1949558"/>
              <a:gd name="connsiteX7" fmla="*/ 959371 w 6760564"/>
              <a:gd name="connsiteY7" fmla="*/ 914899 h 1949558"/>
              <a:gd name="connsiteX8" fmla="*/ 1019332 w 6760564"/>
              <a:gd name="connsiteY8" fmla="*/ 899909 h 1949558"/>
              <a:gd name="connsiteX9" fmla="*/ 1094282 w 6760564"/>
              <a:gd name="connsiteY9" fmla="*/ 869929 h 1949558"/>
              <a:gd name="connsiteX10" fmla="*/ 1139253 w 6760564"/>
              <a:gd name="connsiteY10" fmla="*/ 854938 h 1949558"/>
              <a:gd name="connsiteX11" fmla="*/ 1199214 w 6760564"/>
              <a:gd name="connsiteY11" fmla="*/ 824958 h 1949558"/>
              <a:gd name="connsiteX12" fmla="*/ 1274164 w 6760564"/>
              <a:gd name="connsiteY12" fmla="*/ 794978 h 1949558"/>
              <a:gd name="connsiteX13" fmla="*/ 1334125 w 6760564"/>
              <a:gd name="connsiteY13" fmla="*/ 764997 h 1949558"/>
              <a:gd name="connsiteX14" fmla="*/ 1439056 w 6760564"/>
              <a:gd name="connsiteY14" fmla="*/ 735017 h 1949558"/>
              <a:gd name="connsiteX15" fmla="*/ 1543987 w 6760564"/>
              <a:gd name="connsiteY15" fmla="*/ 690047 h 1949558"/>
              <a:gd name="connsiteX16" fmla="*/ 1618938 w 6760564"/>
              <a:gd name="connsiteY16" fmla="*/ 675056 h 1949558"/>
              <a:gd name="connsiteX17" fmla="*/ 1678899 w 6760564"/>
              <a:gd name="connsiteY17" fmla="*/ 660066 h 1949558"/>
              <a:gd name="connsiteX18" fmla="*/ 1723869 w 6760564"/>
              <a:gd name="connsiteY18" fmla="*/ 645076 h 1949558"/>
              <a:gd name="connsiteX19" fmla="*/ 1858781 w 6760564"/>
              <a:gd name="connsiteY19" fmla="*/ 630086 h 1949558"/>
              <a:gd name="connsiteX20" fmla="*/ 2158584 w 6760564"/>
              <a:gd name="connsiteY20" fmla="*/ 660066 h 1949558"/>
              <a:gd name="connsiteX21" fmla="*/ 2233535 w 6760564"/>
              <a:gd name="connsiteY21" fmla="*/ 675056 h 1949558"/>
              <a:gd name="connsiteX22" fmla="*/ 2263515 w 6760564"/>
              <a:gd name="connsiteY22" fmla="*/ 705037 h 1949558"/>
              <a:gd name="connsiteX23" fmla="*/ 2368446 w 6760564"/>
              <a:gd name="connsiteY23" fmla="*/ 764997 h 1949558"/>
              <a:gd name="connsiteX24" fmla="*/ 2488368 w 6760564"/>
              <a:gd name="connsiteY24" fmla="*/ 854938 h 1949558"/>
              <a:gd name="connsiteX25" fmla="*/ 2608289 w 6760564"/>
              <a:gd name="connsiteY25" fmla="*/ 929889 h 1949558"/>
              <a:gd name="connsiteX26" fmla="*/ 2638269 w 6760564"/>
              <a:gd name="connsiteY26" fmla="*/ 959870 h 1949558"/>
              <a:gd name="connsiteX27" fmla="*/ 2683240 w 6760564"/>
              <a:gd name="connsiteY27" fmla="*/ 989850 h 1949558"/>
              <a:gd name="connsiteX28" fmla="*/ 2743200 w 6760564"/>
              <a:gd name="connsiteY28" fmla="*/ 1034820 h 1949558"/>
              <a:gd name="connsiteX29" fmla="*/ 2953063 w 6760564"/>
              <a:gd name="connsiteY29" fmla="*/ 1004840 h 1949558"/>
              <a:gd name="connsiteX30" fmla="*/ 3087974 w 6760564"/>
              <a:gd name="connsiteY30" fmla="*/ 959870 h 1949558"/>
              <a:gd name="connsiteX31" fmla="*/ 3132945 w 6760564"/>
              <a:gd name="connsiteY31" fmla="*/ 929889 h 1949558"/>
              <a:gd name="connsiteX32" fmla="*/ 3222886 w 6760564"/>
              <a:gd name="connsiteY32" fmla="*/ 899909 h 1949558"/>
              <a:gd name="connsiteX33" fmla="*/ 3297837 w 6760564"/>
              <a:gd name="connsiteY33" fmla="*/ 869929 h 1949558"/>
              <a:gd name="connsiteX34" fmla="*/ 3387778 w 6760564"/>
              <a:gd name="connsiteY34" fmla="*/ 824958 h 1949558"/>
              <a:gd name="connsiteX35" fmla="*/ 3477719 w 6760564"/>
              <a:gd name="connsiteY35" fmla="*/ 735017 h 1949558"/>
              <a:gd name="connsiteX36" fmla="*/ 3522689 w 6760564"/>
              <a:gd name="connsiteY36" fmla="*/ 690047 h 1949558"/>
              <a:gd name="connsiteX37" fmla="*/ 3582650 w 6760564"/>
              <a:gd name="connsiteY37" fmla="*/ 630086 h 1949558"/>
              <a:gd name="connsiteX38" fmla="*/ 3642610 w 6760564"/>
              <a:gd name="connsiteY38" fmla="*/ 585115 h 1949558"/>
              <a:gd name="connsiteX39" fmla="*/ 3687581 w 6760564"/>
              <a:gd name="connsiteY39" fmla="*/ 555135 h 1949558"/>
              <a:gd name="connsiteX40" fmla="*/ 3732551 w 6760564"/>
              <a:gd name="connsiteY40" fmla="*/ 540145 h 1949558"/>
              <a:gd name="connsiteX41" fmla="*/ 3807502 w 6760564"/>
              <a:gd name="connsiteY41" fmla="*/ 510165 h 1949558"/>
              <a:gd name="connsiteX42" fmla="*/ 3882453 w 6760564"/>
              <a:gd name="connsiteY42" fmla="*/ 495174 h 1949558"/>
              <a:gd name="connsiteX43" fmla="*/ 3942414 w 6760564"/>
              <a:gd name="connsiteY43" fmla="*/ 480184 h 1949558"/>
              <a:gd name="connsiteX44" fmla="*/ 4002374 w 6760564"/>
              <a:gd name="connsiteY44" fmla="*/ 450204 h 1949558"/>
              <a:gd name="connsiteX45" fmla="*/ 4062335 w 6760564"/>
              <a:gd name="connsiteY45" fmla="*/ 435214 h 1949558"/>
              <a:gd name="connsiteX46" fmla="*/ 4601981 w 6760564"/>
              <a:gd name="connsiteY46" fmla="*/ 465194 h 1949558"/>
              <a:gd name="connsiteX47" fmla="*/ 4736892 w 6760564"/>
              <a:gd name="connsiteY47" fmla="*/ 480184 h 1949558"/>
              <a:gd name="connsiteX48" fmla="*/ 4916774 w 6760564"/>
              <a:gd name="connsiteY48" fmla="*/ 510165 h 1949558"/>
              <a:gd name="connsiteX49" fmla="*/ 5156617 w 6760564"/>
              <a:gd name="connsiteY49" fmla="*/ 480184 h 1949558"/>
              <a:gd name="connsiteX50" fmla="*/ 5246558 w 6760564"/>
              <a:gd name="connsiteY50" fmla="*/ 435214 h 1949558"/>
              <a:gd name="connsiteX51" fmla="*/ 5291528 w 6760564"/>
              <a:gd name="connsiteY51" fmla="*/ 405234 h 1949558"/>
              <a:gd name="connsiteX52" fmla="*/ 5381469 w 6760564"/>
              <a:gd name="connsiteY52" fmla="*/ 375253 h 1949558"/>
              <a:gd name="connsiteX53" fmla="*/ 5501391 w 6760564"/>
              <a:gd name="connsiteY53" fmla="*/ 315293 h 1949558"/>
              <a:gd name="connsiteX54" fmla="*/ 5621312 w 6760564"/>
              <a:gd name="connsiteY54" fmla="*/ 270322 h 1949558"/>
              <a:gd name="connsiteX55" fmla="*/ 5726243 w 6760564"/>
              <a:gd name="connsiteY55" fmla="*/ 240342 h 1949558"/>
              <a:gd name="connsiteX56" fmla="*/ 5846164 w 6760564"/>
              <a:gd name="connsiteY56" fmla="*/ 255332 h 1949558"/>
              <a:gd name="connsiteX57" fmla="*/ 5891135 w 6760564"/>
              <a:gd name="connsiteY57" fmla="*/ 270322 h 1949558"/>
              <a:gd name="connsiteX58" fmla="*/ 6026046 w 6760564"/>
              <a:gd name="connsiteY58" fmla="*/ 255332 h 1949558"/>
              <a:gd name="connsiteX59" fmla="*/ 6160958 w 6760564"/>
              <a:gd name="connsiteY59" fmla="*/ 165391 h 1949558"/>
              <a:gd name="connsiteX60" fmla="*/ 6205928 w 6760564"/>
              <a:gd name="connsiteY60" fmla="*/ 135411 h 1949558"/>
              <a:gd name="connsiteX61" fmla="*/ 6400800 w 6760564"/>
              <a:gd name="connsiteY61" fmla="*/ 60460 h 1949558"/>
              <a:gd name="connsiteX62" fmla="*/ 6475751 w 6760564"/>
              <a:gd name="connsiteY62" fmla="*/ 30479 h 1949558"/>
              <a:gd name="connsiteX63" fmla="*/ 6670623 w 6760564"/>
              <a:gd name="connsiteY63" fmla="*/ 15489 h 1949558"/>
              <a:gd name="connsiteX64" fmla="*/ 6760564 w 6760564"/>
              <a:gd name="connsiteY64" fmla="*/ 499 h 1949558"/>
              <a:gd name="connsiteX65" fmla="*/ 6700604 w 6760564"/>
              <a:gd name="connsiteY65" fmla="*/ 989850 h 1949558"/>
              <a:gd name="connsiteX66" fmla="*/ 6595673 w 6760564"/>
              <a:gd name="connsiteY66" fmla="*/ 1079791 h 1949558"/>
              <a:gd name="connsiteX67" fmla="*/ 6535712 w 6760564"/>
              <a:gd name="connsiteY67" fmla="*/ 1094781 h 1949558"/>
              <a:gd name="connsiteX68" fmla="*/ 6490741 w 6760564"/>
              <a:gd name="connsiteY68" fmla="*/ 1124761 h 1949558"/>
              <a:gd name="connsiteX69" fmla="*/ 6340840 w 6760564"/>
              <a:gd name="connsiteY69" fmla="*/ 1154742 h 1949558"/>
              <a:gd name="connsiteX70" fmla="*/ 6295869 w 6760564"/>
              <a:gd name="connsiteY70" fmla="*/ 1169732 h 1949558"/>
              <a:gd name="connsiteX71" fmla="*/ 6235909 w 6760564"/>
              <a:gd name="connsiteY71" fmla="*/ 1184722 h 1949558"/>
              <a:gd name="connsiteX72" fmla="*/ 6175948 w 6760564"/>
              <a:gd name="connsiteY72" fmla="*/ 1214702 h 1949558"/>
              <a:gd name="connsiteX73" fmla="*/ 5996066 w 6760564"/>
              <a:gd name="connsiteY73" fmla="*/ 1229693 h 1949558"/>
              <a:gd name="connsiteX74" fmla="*/ 5891135 w 6760564"/>
              <a:gd name="connsiteY74" fmla="*/ 1244683 h 1949558"/>
              <a:gd name="connsiteX75" fmla="*/ 5696263 w 6760564"/>
              <a:gd name="connsiteY75" fmla="*/ 1259673 h 1949558"/>
              <a:gd name="connsiteX76" fmla="*/ 5651292 w 6760564"/>
              <a:gd name="connsiteY76" fmla="*/ 1274663 h 1949558"/>
              <a:gd name="connsiteX77" fmla="*/ 5426440 w 6760564"/>
              <a:gd name="connsiteY77" fmla="*/ 1304643 h 1949558"/>
              <a:gd name="connsiteX78" fmla="*/ 5156617 w 6760564"/>
              <a:gd name="connsiteY78" fmla="*/ 1364604 h 1949558"/>
              <a:gd name="connsiteX79" fmla="*/ 5111646 w 6760564"/>
              <a:gd name="connsiteY79" fmla="*/ 1379594 h 1949558"/>
              <a:gd name="connsiteX80" fmla="*/ 4991725 w 6760564"/>
              <a:gd name="connsiteY80" fmla="*/ 1424565 h 1949558"/>
              <a:gd name="connsiteX81" fmla="*/ 4871804 w 6760564"/>
              <a:gd name="connsiteY81" fmla="*/ 1409574 h 1949558"/>
              <a:gd name="connsiteX82" fmla="*/ 4811843 w 6760564"/>
              <a:gd name="connsiteY82" fmla="*/ 1364604 h 1949558"/>
              <a:gd name="connsiteX83" fmla="*/ 4721902 w 6760564"/>
              <a:gd name="connsiteY83" fmla="*/ 1334624 h 1949558"/>
              <a:gd name="connsiteX84" fmla="*/ 4661941 w 6760564"/>
              <a:gd name="connsiteY84" fmla="*/ 1304643 h 1949558"/>
              <a:gd name="connsiteX85" fmla="*/ 3327817 w 6760564"/>
              <a:gd name="connsiteY85" fmla="*/ 1319634 h 1949558"/>
              <a:gd name="connsiteX86" fmla="*/ 3072984 w 6760564"/>
              <a:gd name="connsiteY86" fmla="*/ 1349614 h 1949558"/>
              <a:gd name="connsiteX87" fmla="*/ 2968053 w 6760564"/>
              <a:gd name="connsiteY87" fmla="*/ 1379594 h 1949558"/>
              <a:gd name="connsiteX88" fmla="*/ 2788171 w 6760564"/>
              <a:gd name="connsiteY88" fmla="*/ 1409574 h 1949558"/>
              <a:gd name="connsiteX89" fmla="*/ 2173574 w 6760564"/>
              <a:gd name="connsiteY89" fmla="*/ 1394584 h 1949558"/>
              <a:gd name="connsiteX90" fmla="*/ 1993692 w 6760564"/>
              <a:gd name="connsiteY90" fmla="*/ 1364604 h 1949558"/>
              <a:gd name="connsiteX91" fmla="*/ 1918741 w 6760564"/>
              <a:gd name="connsiteY91" fmla="*/ 1334624 h 1949558"/>
              <a:gd name="connsiteX92" fmla="*/ 1768840 w 6760564"/>
              <a:gd name="connsiteY92" fmla="*/ 1304643 h 1949558"/>
              <a:gd name="connsiteX93" fmla="*/ 1723869 w 6760564"/>
              <a:gd name="connsiteY93" fmla="*/ 1274663 h 1949558"/>
              <a:gd name="connsiteX94" fmla="*/ 1469037 w 6760564"/>
              <a:gd name="connsiteY94" fmla="*/ 1274663 h 1949558"/>
              <a:gd name="connsiteX95" fmla="*/ 1334125 w 6760564"/>
              <a:gd name="connsiteY95" fmla="*/ 1319634 h 1949558"/>
              <a:gd name="connsiteX96" fmla="*/ 1289155 w 6760564"/>
              <a:gd name="connsiteY96" fmla="*/ 1334624 h 1949558"/>
              <a:gd name="connsiteX97" fmla="*/ 1019332 w 6760564"/>
              <a:gd name="connsiteY97" fmla="*/ 1379594 h 1949558"/>
              <a:gd name="connsiteX98" fmla="*/ 899410 w 6760564"/>
              <a:gd name="connsiteY98" fmla="*/ 1469535 h 1949558"/>
              <a:gd name="connsiteX99" fmla="*/ 839450 w 6760564"/>
              <a:gd name="connsiteY99" fmla="*/ 1559476 h 1949558"/>
              <a:gd name="connsiteX100" fmla="*/ 794479 w 6760564"/>
              <a:gd name="connsiteY100" fmla="*/ 1634427 h 1949558"/>
              <a:gd name="connsiteX101" fmla="*/ 779489 w 6760564"/>
              <a:gd name="connsiteY101" fmla="*/ 1679397 h 1949558"/>
              <a:gd name="connsiteX102" fmla="*/ 719528 w 6760564"/>
              <a:gd name="connsiteY102" fmla="*/ 1709378 h 1949558"/>
              <a:gd name="connsiteX103" fmla="*/ 629587 w 6760564"/>
              <a:gd name="connsiteY103" fmla="*/ 1769338 h 1949558"/>
              <a:gd name="connsiteX104" fmla="*/ 539646 w 6760564"/>
              <a:gd name="connsiteY104" fmla="*/ 1829299 h 1949558"/>
              <a:gd name="connsiteX105" fmla="*/ 494676 w 6760564"/>
              <a:gd name="connsiteY105" fmla="*/ 1859279 h 1949558"/>
              <a:gd name="connsiteX106" fmla="*/ 434715 w 6760564"/>
              <a:gd name="connsiteY106" fmla="*/ 1904250 h 1949558"/>
              <a:gd name="connsiteX107" fmla="*/ 284814 w 6760564"/>
              <a:gd name="connsiteY107" fmla="*/ 1919240 h 1949558"/>
              <a:gd name="connsiteX108" fmla="*/ 164892 w 6760564"/>
              <a:gd name="connsiteY108" fmla="*/ 1949220 h 1949558"/>
              <a:gd name="connsiteX109" fmla="*/ 74951 w 6760564"/>
              <a:gd name="connsiteY109" fmla="*/ 1859279 h 1949558"/>
              <a:gd name="connsiteX110" fmla="*/ 59961 w 6760564"/>
              <a:gd name="connsiteY110" fmla="*/ 1799319 h 1949558"/>
              <a:gd name="connsiteX111" fmla="*/ 29981 w 6760564"/>
              <a:gd name="connsiteY111" fmla="*/ 1709378 h 1949558"/>
              <a:gd name="connsiteX112" fmla="*/ 14991 w 6760564"/>
              <a:gd name="connsiteY112" fmla="*/ 1574466 h 1949558"/>
              <a:gd name="connsiteX113" fmla="*/ 0 w 6760564"/>
              <a:gd name="connsiteY113" fmla="*/ 1499515 h 1949558"/>
              <a:gd name="connsiteX114" fmla="*/ 29981 w 6760564"/>
              <a:gd name="connsiteY114" fmla="*/ 1214702 h 1949558"/>
              <a:gd name="connsiteX115" fmla="*/ 104932 w 6760564"/>
              <a:gd name="connsiteY115" fmla="*/ 1199712 h 1949558"/>
              <a:gd name="connsiteX116" fmla="*/ 179882 w 6760564"/>
              <a:gd name="connsiteY116" fmla="*/ 1169732 h 1949558"/>
              <a:gd name="connsiteX117" fmla="*/ 284814 w 6760564"/>
              <a:gd name="connsiteY117" fmla="*/ 1139752 h 1949558"/>
              <a:gd name="connsiteX118" fmla="*/ 329784 w 6760564"/>
              <a:gd name="connsiteY118" fmla="*/ 1124761 h 1949558"/>
              <a:gd name="connsiteX119" fmla="*/ 449705 w 6760564"/>
              <a:gd name="connsiteY119" fmla="*/ 1139752 h 1949558"/>
              <a:gd name="connsiteX120" fmla="*/ 479686 w 6760564"/>
              <a:gd name="connsiteY120" fmla="*/ 1169732 h 1949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</a:cxnLst>
            <a:rect l="l" t="t" r="r" b="b"/>
            <a:pathLst>
              <a:path w="6760564" h="1949558">
                <a:moveTo>
                  <a:pt x="479686" y="1169732"/>
                </a:moveTo>
                <a:lnTo>
                  <a:pt x="479686" y="1169732"/>
                </a:lnTo>
                <a:cubicBezTo>
                  <a:pt x="524656" y="1159739"/>
                  <a:pt x="569905" y="1150925"/>
                  <a:pt x="614597" y="1139752"/>
                </a:cubicBezTo>
                <a:cubicBezTo>
                  <a:pt x="629926" y="1135920"/>
                  <a:pt x="645755" y="1132435"/>
                  <a:pt x="659568" y="1124761"/>
                </a:cubicBezTo>
                <a:cubicBezTo>
                  <a:pt x="814197" y="1038856"/>
                  <a:pt x="692724" y="1083729"/>
                  <a:pt x="794479" y="1049811"/>
                </a:cubicBezTo>
                <a:cubicBezTo>
                  <a:pt x="804473" y="1039817"/>
                  <a:pt x="813153" y="1028310"/>
                  <a:pt x="824460" y="1019830"/>
                </a:cubicBezTo>
                <a:cubicBezTo>
                  <a:pt x="853285" y="998211"/>
                  <a:pt x="888922" y="985348"/>
                  <a:pt x="914400" y="959870"/>
                </a:cubicBezTo>
                <a:cubicBezTo>
                  <a:pt x="929390" y="944880"/>
                  <a:pt x="940965" y="925417"/>
                  <a:pt x="959371" y="914899"/>
                </a:cubicBezTo>
                <a:cubicBezTo>
                  <a:pt x="977259" y="904678"/>
                  <a:pt x="999787" y="906424"/>
                  <a:pt x="1019332" y="899909"/>
                </a:cubicBezTo>
                <a:cubicBezTo>
                  <a:pt x="1044859" y="891400"/>
                  <a:pt x="1069087" y="879377"/>
                  <a:pt x="1094282" y="869929"/>
                </a:cubicBezTo>
                <a:cubicBezTo>
                  <a:pt x="1109077" y="864381"/>
                  <a:pt x="1124729" y="861162"/>
                  <a:pt x="1139253" y="854938"/>
                </a:cubicBezTo>
                <a:cubicBezTo>
                  <a:pt x="1159792" y="846135"/>
                  <a:pt x="1178794" y="834034"/>
                  <a:pt x="1199214" y="824958"/>
                </a:cubicBezTo>
                <a:cubicBezTo>
                  <a:pt x="1223803" y="814030"/>
                  <a:pt x="1249575" y="805906"/>
                  <a:pt x="1274164" y="794978"/>
                </a:cubicBezTo>
                <a:cubicBezTo>
                  <a:pt x="1294584" y="785902"/>
                  <a:pt x="1313586" y="773800"/>
                  <a:pt x="1334125" y="764997"/>
                </a:cubicBezTo>
                <a:cubicBezTo>
                  <a:pt x="1405061" y="734596"/>
                  <a:pt x="1355395" y="765439"/>
                  <a:pt x="1439056" y="735017"/>
                </a:cubicBezTo>
                <a:cubicBezTo>
                  <a:pt x="1474819" y="722012"/>
                  <a:pt x="1507886" y="702081"/>
                  <a:pt x="1543987" y="690047"/>
                </a:cubicBezTo>
                <a:cubicBezTo>
                  <a:pt x="1568158" y="681990"/>
                  <a:pt x="1594066" y="680583"/>
                  <a:pt x="1618938" y="675056"/>
                </a:cubicBezTo>
                <a:cubicBezTo>
                  <a:pt x="1639049" y="670587"/>
                  <a:pt x="1659090" y="665726"/>
                  <a:pt x="1678899" y="660066"/>
                </a:cubicBezTo>
                <a:cubicBezTo>
                  <a:pt x="1694092" y="655725"/>
                  <a:pt x="1708283" y="647674"/>
                  <a:pt x="1723869" y="645076"/>
                </a:cubicBezTo>
                <a:cubicBezTo>
                  <a:pt x="1768501" y="637637"/>
                  <a:pt x="1813810" y="635083"/>
                  <a:pt x="1858781" y="630086"/>
                </a:cubicBezTo>
                <a:lnTo>
                  <a:pt x="2158584" y="660066"/>
                </a:lnTo>
                <a:cubicBezTo>
                  <a:pt x="2183881" y="663102"/>
                  <a:pt x="2210117" y="665019"/>
                  <a:pt x="2233535" y="675056"/>
                </a:cubicBezTo>
                <a:cubicBezTo>
                  <a:pt x="2246525" y="680623"/>
                  <a:pt x="2252658" y="695989"/>
                  <a:pt x="2263515" y="705037"/>
                </a:cubicBezTo>
                <a:cubicBezTo>
                  <a:pt x="2324014" y="755453"/>
                  <a:pt x="2307429" y="744658"/>
                  <a:pt x="2368446" y="764997"/>
                </a:cubicBezTo>
                <a:cubicBezTo>
                  <a:pt x="2470108" y="832773"/>
                  <a:pt x="2345947" y="748122"/>
                  <a:pt x="2488368" y="854938"/>
                </a:cubicBezTo>
                <a:cubicBezTo>
                  <a:pt x="2575016" y="919924"/>
                  <a:pt x="2489692" y="845176"/>
                  <a:pt x="2608289" y="929889"/>
                </a:cubicBezTo>
                <a:cubicBezTo>
                  <a:pt x="2619789" y="938104"/>
                  <a:pt x="2627233" y="951041"/>
                  <a:pt x="2638269" y="959870"/>
                </a:cubicBezTo>
                <a:cubicBezTo>
                  <a:pt x="2652337" y="971125"/>
                  <a:pt x="2668580" y="979378"/>
                  <a:pt x="2683240" y="989850"/>
                </a:cubicBezTo>
                <a:cubicBezTo>
                  <a:pt x="2703570" y="1004371"/>
                  <a:pt x="2723213" y="1019830"/>
                  <a:pt x="2743200" y="1034820"/>
                </a:cubicBezTo>
                <a:cubicBezTo>
                  <a:pt x="2813154" y="1024827"/>
                  <a:pt x="2884011" y="1019851"/>
                  <a:pt x="2953063" y="1004840"/>
                </a:cubicBezTo>
                <a:cubicBezTo>
                  <a:pt x="2999384" y="994770"/>
                  <a:pt x="3087974" y="959870"/>
                  <a:pt x="3087974" y="959870"/>
                </a:cubicBezTo>
                <a:cubicBezTo>
                  <a:pt x="3102964" y="949876"/>
                  <a:pt x="3116482" y="937206"/>
                  <a:pt x="3132945" y="929889"/>
                </a:cubicBezTo>
                <a:cubicBezTo>
                  <a:pt x="3161823" y="917054"/>
                  <a:pt x="3193544" y="911646"/>
                  <a:pt x="3222886" y="899909"/>
                </a:cubicBezTo>
                <a:cubicBezTo>
                  <a:pt x="3247870" y="889916"/>
                  <a:pt x="3272642" y="879377"/>
                  <a:pt x="3297837" y="869929"/>
                </a:cubicBezTo>
                <a:cubicBezTo>
                  <a:pt x="3342885" y="853036"/>
                  <a:pt x="3349058" y="859375"/>
                  <a:pt x="3387778" y="824958"/>
                </a:cubicBezTo>
                <a:cubicBezTo>
                  <a:pt x="3419467" y="796790"/>
                  <a:pt x="3447739" y="764997"/>
                  <a:pt x="3477719" y="735017"/>
                </a:cubicBezTo>
                <a:lnTo>
                  <a:pt x="3522689" y="690047"/>
                </a:lnTo>
                <a:lnTo>
                  <a:pt x="3582650" y="630086"/>
                </a:lnTo>
                <a:cubicBezTo>
                  <a:pt x="3602637" y="615096"/>
                  <a:pt x="3622280" y="599636"/>
                  <a:pt x="3642610" y="585115"/>
                </a:cubicBezTo>
                <a:cubicBezTo>
                  <a:pt x="3657270" y="574643"/>
                  <a:pt x="3671467" y="563192"/>
                  <a:pt x="3687581" y="555135"/>
                </a:cubicBezTo>
                <a:cubicBezTo>
                  <a:pt x="3701714" y="548069"/>
                  <a:pt x="3717756" y="545693"/>
                  <a:pt x="3732551" y="540145"/>
                </a:cubicBezTo>
                <a:cubicBezTo>
                  <a:pt x="3757746" y="530697"/>
                  <a:pt x="3781729" y="517897"/>
                  <a:pt x="3807502" y="510165"/>
                </a:cubicBezTo>
                <a:cubicBezTo>
                  <a:pt x="3831906" y="502844"/>
                  <a:pt x="3857581" y="500701"/>
                  <a:pt x="3882453" y="495174"/>
                </a:cubicBezTo>
                <a:cubicBezTo>
                  <a:pt x="3902564" y="490705"/>
                  <a:pt x="3922427" y="485181"/>
                  <a:pt x="3942414" y="480184"/>
                </a:cubicBezTo>
                <a:cubicBezTo>
                  <a:pt x="3962401" y="470191"/>
                  <a:pt x="3981451" y="458050"/>
                  <a:pt x="4002374" y="450204"/>
                </a:cubicBezTo>
                <a:cubicBezTo>
                  <a:pt x="4021664" y="442970"/>
                  <a:pt x="4041739" y="434699"/>
                  <a:pt x="4062335" y="435214"/>
                </a:cubicBezTo>
                <a:cubicBezTo>
                  <a:pt x="4242438" y="439717"/>
                  <a:pt x="4422099" y="455201"/>
                  <a:pt x="4601981" y="465194"/>
                </a:cubicBezTo>
                <a:cubicBezTo>
                  <a:pt x="4646951" y="470191"/>
                  <a:pt x="4692100" y="473785"/>
                  <a:pt x="4736892" y="480184"/>
                </a:cubicBezTo>
                <a:cubicBezTo>
                  <a:pt x="4797069" y="488781"/>
                  <a:pt x="4855986" y="510165"/>
                  <a:pt x="4916774" y="510165"/>
                </a:cubicBezTo>
                <a:cubicBezTo>
                  <a:pt x="4997344" y="510165"/>
                  <a:pt x="5076669" y="490178"/>
                  <a:pt x="5156617" y="480184"/>
                </a:cubicBezTo>
                <a:cubicBezTo>
                  <a:pt x="5285493" y="394267"/>
                  <a:pt x="5122435" y="497275"/>
                  <a:pt x="5246558" y="435214"/>
                </a:cubicBezTo>
                <a:cubicBezTo>
                  <a:pt x="5262672" y="427157"/>
                  <a:pt x="5275065" y="412551"/>
                  <a:pt x="5291528" y="405234"/>
                </a:cubicBezTo>
                <a:cubicBezTo>
                  <a:pt x="5320406" y="392399"/>
                  <a:pt x="5352422" y="387702"/>
                  <a:pt x="5381469" y="375253"/>
                </a:cubicBezTo>
                <a:cubicBezTo>
                  <a:pt x="5422548" y="357648"/>
                  <a:pt x="5458033" y="326133"/>
                  <a:pt x="5501391" y="315293"/>
                </a:cubicBezTo>
                <a:cubicBezTo>
                  <a:pt x="5611939" y="287654"/>
                  <a:pt x="5511567" y="317355"/>
                  <a:pt x="5621312" y="270322"/>
                </a:cubicBezTo>
                <a:cubicBezTo>
                  <a:pt x="5651420" y="257419"/>
                  <a:pt x="5695814" y="247949"/>
                  <a:pt x="5726243" y="240342"/>
                </a:cubicBezTo>
                <a:cubicBezTo>
                  <a:pt x="5766217" y="245339"/>
                  <a:pt x="5806529" y="248126"/>
                  <a:pt x="5846164" y="255332"/>
                </a:cubicBezTo>
                <a:cubicBezTo>
                  <a:pt x="5861710" y="258159"/>
                  <a:pt x="5875334" y="270322"/>
                  <a:pt x="5891135" y="270322"/>
                </a:cubicBezTo>
                <a:cubicBezTo>
                  <a:pt x="5936382" y="270322"/>
                  <a:pt x="5981076" y="260329"/>
                  <a:pt x="6026046" y="255332"/>
                </a:cubicBezTo>
                <a:cubicBezTo>
                  <a:pt x="6115565" y="165813"/>
                  <a:pt x="6066720" y="188950"/>
                  <a:pt x="6160958" y="165391"/>
                </a:cubicBezTo>
                <a:cubicBezTo>
                  <a:pt x="6175948" y="155398"/>
                  <a:pt x="6189814" y="143468"/>
                  <a:pt x="6205928" y="135411"/>
                </a:cubicBezTo>
                <a:cubicBezTo>
                  <a:pt x="6303460" y="86645"/>
                  <a:pt x="6305025" y="95288"/>
                  <a:pt x="6400800" y="60460"/>
                </a:cubicBezTo>
                <a:cubicBezTo>
                  <a:pt x="6426088" y="51264"/>
                  <a:pt x="6449209" y="34903"/>
                  <a:pt x="6475751" y="30479"/>
                </a:cubicBezTo>
                <a:cubicBezTo>
                  <a:pt x="6540014" y="19768"/>
                  <a:pt x="6605666" y="20486"/>
                  <a:pt x="6670623" y="15489"/>
                </a:cubicBezTo>
                <a:cubicBezTo>
                  <a:pt x="6729815" y="-4241"/>
                  <a:pt x="6699793" y="499"/>
                  <a:pt x="6760564" y="499"/>
                </a:cubicBezTo>
                <a:lnTo>
                  <a:pt x="6700604" y="989850"/>
                </a:lnTo>
                <a:cubicBezTo>
                  <a:pt x="6665627" y="1019830"/>
                  <a:pt x="6634538" y="1055059"/>
                  <a:pt x="6595673" y="1079791"/>
                </a:cubicBezTo>
                <a:cubicBezTo>
                  <a:pt x="6578292" y="1090852"/>
                  <a:pt x="6554648" y="1086666"/>
                  <a:pt x="6535712" y="1094781"/>
                </a:cubicBezTo>
                <a:cubicBezTo>
                  <a:pt x="6519153" y="1101878"/>
                  <a:pt x="6506855" y="1116704"/>
                  <a:pt x="6490741" y="1124761"/>
                </a:cubicBezTo>
                <a:cubicBezTo>
                  <a:pt x="6448876" y="1145694"/>
                  <a:pt x="6379520" y="1149216"/>
                  <a:pt x="6340840" y="1154742"/>
                </a:cubicBezTo>
                <a:cubicBezTo>
                  <a:pt x="6325850" y="1159739"/>
                  <a:pt x="6311062" y="1165391"/>
                  <a:pt x="6295869" y="1169732"/>
                </a:cubicBezTo>
                <a:cubicBezTo>
                  <a:pt x="6276060" y="1175392"/>
                  <a:pt x="6255199" y="1177488"/>
                  <a:pt x="6235909" y="1184722"/>
                </a:cubicBezTo>
                <a:cubicBezTo>
                  <a:pt x="6214986" y="1192568"/>
                  <a:pt x="6197911" y="1210584"/>
                  <a:pt x="6175948" y="1214702"/>
                </a:cubicBezTo>
                <a:cubicBezTo>
                  <a:pt x="6116810" y="1225790"/>
                  <a:pt x="6055904" y="1223394"/>
                  <a:pt x="5996066" y="1229693"/>
                </a:cubicBezTo>
                <a:cubicBezTo>
                  <a:pt x="5960928" y="1233392"/>
                  <a:pt x="5926292" y="1241167"/>
                  <a:pt x="5891135" y="1244683"/>
                </a:cubicBezTo>
                <a:cubicBezTo>
                  <a:pt x="5826309" y="1251166"/>
                  <a:pt x="5761220" y="1254676"/>
                  <a:pt x="5696263" y="1259673"/>
                </a:cubicBezTo>
                <a:cubicBezTo>
                  <a:pt x="5681273" y="1264670"/>
                  <a:pt x="5666786" y="1271564"/>
                  <a:pt x="5651292" y="1274663"/>
                </a:cubicBezTo>
                <a:cubicBezTo>
                  <a:pt x="5616813" y="1281559"/>
                  <a:pt x="5455623" y="1300995"/>
                  <a:pt x="5426440" y="1304643"/>
                </a:cubicBezTo>
                <a:cubicBezTo>
                  <a:pt x="5276109" y="1364777"/>
                  <a:pt x="5413156" y="1316504"/>
                  <a:pt x="5156617" y="1364604"/>
                </a:cubicBezTo>
                <a:cubicBezTo>
                  <a:pt x="5141086" y="1367516"/>
                  <a:pt x="5126441" y="1374046"/>
                  <a:pt x="5111646" y="1379594"/>
                </a:cubicBezTo>
                <a:cubicBezTo>
                  <a:pt x="4968222" y="1433377"/>
                  <a:pt x="5093818" y="1390533"/>
                  <a:pt x="4991725" y="1424565"/>
                </a:cubicBezTo>
                <a:cubicBezTo>
                  <a:pt x="4951751" y="1419568"/>
                  <a:pt x="4910021" y="1422313"/>
                  <a:pt x="4871804" y="1409574"/>
                </a:cubicBezTo>
                <a:cubicBezTo>
                  <a:pt x="4848102" y="1401673"/>
                  <a:pt x="4834189" y="1375777"/>
                  <a:pt x="4811843" y="1364604"/>
                </a:cubicBezTo>
                <a:cubicBezTo>
                  <a:pt x="4783577" y="1350471"/>
                  <a:pt x="4750168" y="1348757"/>
                  <a:pt x="4721902" y="1334624"/>
                </a:cubicBezTo>
                <a:lnTo>
                  <a:pt x="4661941" y="1304643"/>
                </a:lnTo>
                <a:lnTo>
                  <a:pt x="3327817" y="1319634"/>
                </a:lnTo>
                <a:cubicBezTo>
                  <a:pt x="3278050" y="1320629"/>
                  <a:pt x="3137295" y="1334773"/>
                  <a:pt x="3072984" y="1349614"/>
                </a:cubicBezTo>
                <a:cubicBezTo>
                  <a:pt x="3037539" y="1357794"/>
                  <a:pt x="3003344" y="1370771"/>
                  <a:pt x="2968053" y="1379594"/>
                </a:cubicBezTo>
                <a:cubicBezTo>
                  <a:pt x="2909602" y="1394207"/>
                  <a:pt x="2847398" y="1401113"/>
                  <a:pt x="2788171" y="1409574"/>
                </a:cubicBezTo>
                <a:lnTo>
                  <a:pt x="2173574" y="1394584"/>
                </a:lnTo>
                <a:cubicBezTo>
                  <a:pt x="2128778" y="1392756"/>
                  <a:pt x="2043860" y="1381326"/>
                  <a:pt x="1993692" y="1364604"/>
                </a:cubicBezTo>
                <a:cubicBezTo>
                  <a:pt x="1968165" y="1356095"/>
                  <a:pt x="1944268" y="1343133"/>
                  <a:pt x="1918741" y="1334624"/>
                </a:cubicBezTo>
                <a:cubicBezTo>
                  <a:pt x="1874020" y="1319717"/>
                  <a:pt x="1813119" y="1312023"/>
                  <a:pt x="1768840" y="1304643"/>
                </a:cubicBezTo>
                <a:cubicBezTo>
                  <a:pt x="1753850" y="1294650"/>
                  <a:pt x="1740738" y="1280989"/>
                  <a:pt x="1723869" y="1274663"/>
                </a:cubicBezTo>
                <a:cubicBezTo>
                  <a:pt x="1641063" y="1243611"/>
                  <a:pt x="1553528" y="1267622"/>
                  <a:pt x="1469037" y="1274663"/>
                </a:cubicBezTo>
                <a:lnTo>
                  <a:pt x="1334125" y="1319634"/>
                </a:lnTo>
                <a:cubicBezTo>
                  <a:pt x="1319135" y="1324631"/>
                  <a:pt x="1304701" y="1331797"/>
                  <a:pt x="1289155" y="1334624"/>
                </a:cubicBezTo>
                <a:cubicBezTo>
                  <a:pt x="1089501" y="1370924"/>
                  <a:pt x="1179567" y="1356704"/>
                  <a:pt x="1019332" y="1379594"/>
                </a:cubicBezTo>
                <a:cubicBezTo>
                  <a:pt x="964037" y="1407241"/>
                  <a:pt x="937291" y="1412713"/>
                  <a:pt x="899410" y="1469535"/>
                </a:cubicBezTo>
                <a:lnTo>
                  <a:pt x="839450" y="1559476"/>
                </a:lnTo>
                <a:cubicBezTo>
                  <a:pt x="796987" y="1686869"/>
                  <a:pt x="856209" y="1531546"/>
                  <a:pt x="794479" y="1634427"/>
                </a:cubicBezTo>
                <a:cubicBezTo>
                  <a:pt x="786349" y="1647976"/>
                  <a:pt x="790662" y="1668224"/>
                  <a:pt x="779489" y="1679397"/>
                </a:cubicBezTo>
                <a:cubicBezTo>
                  <a:pt x="763688" y="1695198"/>
                  <a:pt x="737712" y="1696389"/>
                  <a:pt x="719528" y="1709378"/>
                </a:cubicBezTo>
                <a:cubicBezTo>
                  <a:pt x="621279" y="1779556"/>
                  <a:pt x="726054" y="1737183"/>
                  <a:pt x="629587" y="1769338"/>
                </a:cubicBezTo>
                <a:lnTo>
                  <a:pt x="539646" y="1829299"/>
                </a:lnTo>
                <a:cubicBezTo>
                  <a:pt x="524656" y="1839292"/>
                  <a:pt x="509089" y="1848470"/>
                  <a:pt x="494676" y="1859279"/>
                </a:cubicBezTo>
                <a:cubicBezTo>
                  <a:pt x="474689" y="1874269"/>
                  <a:pt x="458738" y="1897386"/>
                  <a:pt x="434715" y="1904250"/>
                </a:cubicBezTo>
                <a:cubicBezTo>
                  <a:pt x="386431" y="1918046"/>
                  <a:pt x="334781" y="1914243"/>
                  <a:pt x="284814" y="1919240"/>
                </a:cubicBezTo>
                <a:cubicBezTo>
                  <a:pt x="244840" y="1929233"/>
                  <a:pt x="205954" y="1952642"/>
                  <a:pt x="164892" y="1949220"/>
                </a:cubicBezTo>
                <a:cubicBezTo>
                  <a:pt x="125519" y="1945939"/>
                  <a:pt x="93551" y="1887179"/>
                  <a:pt x="74951" y="1859279"/>
                </a:cubicBezTo>
                <a:cubicBezTo>
                  <a:pt x="69954" y="1839292"/>
                  <a:pt x="65881" y="1819052"/>
                  <a:pt x="59961" y="1799319"/>
                </a:cubicBezTo>
                <a:cubicBezTo>
                  <a:pt x="50880" y="1769050"/>
                  <a:pt x="36179" y="1740366"/>
                  <a:pt x="29981" y="1709378"/>
                </a:cubicBezTo>
                <a:cubicBezTo>
                  <a:pt x="21107" y="1665009"/>
                  <a:pt x="21390" y="1619259"/>
                  <a:pt x="14991" y="1574466"/>
                </a:cubicBezTo>
                <a:cubicBezTo>
                  <a:pt x="11388" y="1549244"/>
                  <a:pt x="4997" y="1524499"/>
                  <a:pt x="0" y="1499515"/>
                </a:cubicBezTo>
                <a:cubicBezTo>
                  <a:pt x="9994" y="1404577"/>
                  <a:pt x="-1555" y="1304805"/>
                  <a:pt x="29981" y="1214702"/>
                </a:cubicBezTo>
                <a:cubicBezTo>
                  <a:pt x="38398" y="1190654"/>
                  <a:pt x="80528" y="1207033"/>
                  <a:pt x="104932" y="1199712"/>
                </a:cubicBezTo>
                <a:cubicBezTo>
                  <a:pt x="130705" y="1191980"/>
                  <a:pt x="154687" y="1179180"/>
                  <a:pt x="179882" y="1169732"/>
                </a:cubicBezTo>
                <a:cubicBezTo>
                  <a:pt x="237392" y="1148166"/>
                  <a:pt x="218658" y="1158654"/>
                  <a:pt x="284814" y="1139752"/>
                </a:cubicBezTo>
                <a:cubicBezTo>
                  <a:pt x="300007" y="1135411"/>
                  <a:pt x="314794" y="1129758"/>
                  <a:pt x="329784" y="1124761"/>
                </a:cubicBezTo>
                <a:cubicBezTo>
                  <a:pt x="369758" y="1129758"/>
                  <a:pt x="411119" y="1128176"/>
                  <a:pt x="449705" y="1139752"/>
                </a:cubicBezTo>
                <a:cubicBezTo>
                  <a:pt x="463242" y="1143813"/>
                  <a:pt x="474689" y="1164735"/>
                  <a:pt x="479686" y="1169732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grpSp>
        <p:nvGrpSpPr>
          <p:cNvPr id="143" name="Grupa 142"/>
          <p:cNvGrpSpPr/>
          <p:nvPr/>
        </p:nvGrpSpPr>
        <p:grpSpPr>
          <a:xfrm>
            <a:off x="10102637" y="100678"/>
            <a:ext cx="1474731" cy="1721913"/>
            <a:chOff x="5879040" y="-118035"/>
            <a:chExt cx="1932519" cy="2589813"/>
          </a:xfrm>
        </p:grpSpPr>
        <p:sp>
          <p:nvSpPr>
            <p:cNvPr id="144" name="Pravokutnik s jednim odsječenim kutom 143"/>
            <p:cNvSpPr/>
            <p:nvPr/>
          </p:nvSpPr>
          <p:spPr>
            <a:xfrm>
              <a:off x="6578600" y="1382272"/>
              <a:ext cx="266700" cy="1089506"/>
            </a:xfrm>
            <a:prstGeom prst="snip1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grpSp>
          <p:nvGrpSpPr>
            <p:cNvPr id="145" name="Grupa 144"/>
            <p:cNvGrpSpPr/>
            <p:nvPr/>
          </p:nvGrpSpPr>
          <p:grpSpPr>
            <a:xfrm>
              <a:off x="5879040" y="-118035"/>
              <a:ext cx="1932519" cy="1835647"/>
              <a:chOff x="5889712" y="38240"/>
              <a:chExt cx="1932519" cy="1835647"/>
            </a:xfrm>
            <a:solidFill>
              <a:srgbClr val="00B050"/>
            </a:solidFill>
          </p:grpSpPr>
          <p:sp>
            <p:nvSpPr>
              <p:cNvPr id="146" name="Oblak 145"/>
              <p:cNvSpPr/>
              <p:nvPr/>
            </p:nvSpPr>
            <p:spPr>
              <a:xfrm>
                <a:off x="5889712" y="495300"/>
                <a:ext cx="1133388" cy="1162908"/>
              </a:xfrm>
              <a:prstGeom prst="cloud">
                <a:avLst/>
              </a:prstGeom>
              <a:grpFill/>
              <a:ln>
                <a:solidFill>
                  <a:schemeClr val="bg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147" name="Oblak 146"/>
              <p:cNvSpPr/>
              <p:nvPr/>
            </p:nvSpPr>
            <p:spPr>
              <a:xfrm>
                <a:off x="6255057" y="672456"/>
                <a:ext cx="1133388" cy="1162908"/>
              </a:xfrm>
              <a:prstGeom prst="cloud">
                <a:avLst/>
              </a:prstGeom>
              <a:grpFill/>
              <a:ln>
                <a:solidFill>
                  <a:schemeClr val="bg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148" name="Oblak 147"/>
              <p:cNvSpPr/>
              <p:nvPr/>
            </p:nvSpPr>
            <p:spPr>
              <a:xfrm>
                <a:off x="6499364" y="115634"/>
                <a:ext cx="1133388" cy="1162908"/>
              </a:xfrm>
              <a:prstGeom prst="cloud">
                <a:avLst/>
              </a:prstGeom>
              <a:grpFill/>
              <a:ln>
                <a:solidFill>
                  <a:schemeClr val="bg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157" name="Oblak 156"/>
              <p:cNvSpPr/>
              <p:nvPr/>
            </p:nvSpPr>
            <p:spPr>
              <a:xfrm>
                <a:off x="6688843" y="710979"/>
                <a:ext cx="1133388" cy="1162908"/>
              </a:xfrm>
              <a:prstGeom prst="cloud">
                <a:avLst/>
              </a:prstGeom>
              <a:grpFill/>
              <a:ln>
                <a:solidFill>
                  <a:schemeClr val="bg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158" name="Oblak 157"/>
              <p:cNvSpPr/>
              <p:nvPr/>
            </p:nvSpPr>
            <p:spPr>
              <a:xfrm>
                <a:off x="5928625" y="38240"/>
                <a:ext cx="1133388" cy="1162908"/>
              </a:xfrm>
              <a:prstGeom prst="cloud">
                <a:avLst/>
              </a:prstGeom>
              <a:grpFill/>
              <a:ln>
                <a:solidFill>
                  <a:schemeClr val="bg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</p:grpSp>
      </p:grpSp>
      <p:grpSp>
        <p:nvGrpSpPr>
          <p:cNvPr id="124" name="Grupa 123"/>
          <p:cNvGrpSpPr/>
          <p:nvPr/>
        </p:nvGrpSpPr>
        <p:grpSpPr>
          <a:xfrm>
            <a:off x="6710194" y="25120"/>
            <a:ext cx="1456330" cy="1890247"/>
            <a:chOff x="5879040" y="-118035"/>
            <a:chExt cx="1932519" cy="2589813"/>
          </a:xfrm>
        </p:grpSpPr>
        <p:sp>
          <p:nvSpPr>
            <p:cNvPr id="125" name="Pravokutnik s jednim odsječenim kutom 124"/>
            <p:cNvSpPr/>
            <p:nvPr/>
          </p:nvSpPr>
          <p:spPr>
            <a:xfrm>
              <a:off x="6578600" y="1382272"/>
              <a:ext cx="266700" cy="1089506"/>
            </a:xfrm>
            <a:prstGeom prst="snip1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grpSp>
          <p:nvGrpSpPr>
            <p:cNvPr id="126" name="Grupa 125"/>
            <p:cNvGrpSpPr/>
            <p:nvPr/>
          </p:nvGrpSpPr>
          <p:grpSpPr>
            <a:xfrm>
              <a:off x="5879040" y="-118035"/>
              <a:ext cx="1932519" cy="1835647"/>
              <a:chOff x="5889712" y="38240"/>
              <a:chExt cx="1932519" cy="1835647"/>
            </a:xfrm>
            <a:solidFill>
              <a:srgbClr val="00B050"/>
            </a:solidFill>
          </p:grpSpPr>
          <p:sp>
            <p:nvSpPr>
              <p:cNvPr id="127" name="Oblak 126"/>
              <p:cNvSpPr/>
              <p:nvPr/>
            </p:nvSpPr>
            <p:spPr>
              <a:xfrm>
                <a:off x="5889712" y="495300"/>
                <a:ext cx="1133388" cy="1162908"/>
              </a:xfrm>
              <a:prstGeom prst="cloud">
                <a:avLst/>
              </a:prstGeom>
              <a:grpFill/>
              <a:ln>
                <a:solidFill>
                  <a:schemeClr val="bg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128" name="Oblak 127"/>
              <p:cNvSpPr/>
              <p:nvPr/>
            </p:nvSpPr>
            <p:spPr>
              <a:xfrm>
                <a:off x="6255057" y="672456"/>
                <a:ext cx="1133388" cy="1162908"/>
              </a:xfrm>
              <a:prstGeom prst="cloud">
                <a:avLst/>
              </a:prstGeom>
              <a:grpFill/>
              <a:ln>
                <a:solidFill>
                  <a:schemeClr val="bg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129" name="Oblak 128"/>
              <p:cNvSpPr/>
              <p:nvPr/>
            </p:nvSpPr>
            <p:spPr>
              <a:xfrm>
                <a:off x="6499364" y="115634"/>
                <a:ext cx="1133388" cy="1162908"/>
              </a:xfrm>
              <a:prstGeom prst="cloud">
                <a:avLst/>
              </a:prstGeom>
              <a:grpFill/>
              <a:ln>
                <a:solidFill>
                  <a:schemeClr val="bg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130" name="Oblak 129"/>
              <p:cNvSpPr/>
              <p:nvPr/>
            </p:nvSpPr>
            <p:spPr>
              <a:xfrm>
                <a:off x="6688843" y="710979"/>
                <a:ext cx="1133388" cy="1162908"/>
              </a:xfrm>
              <a:prstGeom prst="cloud">
                <a:avLst/>
              </a:prstGeom>
              <a:grpFill/>
              <a:ln>
                <a:solidFill>
                  <a:schemeClr val="bg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131" name="Oblak 130"/>
              <p:cNvSpPr/>
              <p:nvPr/>
            </p:nvSpPr>
            <p:spPr>
              <a:xfrm>
                <a:off x="5928625" y="38240"/>
                <a:ext cx="1133388" cy="1162908"/>
              </a:xfrm>
              <a:prstGeom prst="cloud">
                <a:avLst/>
              </a:prstGeom>
              <a:grpFill/>
              <a:ln>
                <a:solidFill>
                  <a:schemeClr val="bg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</p:grpSp>
      </p:grpSp>
      <p:grpSp>
        <p:nvGrpSpPr>
          <p:cNvPr id="13" name="Grupa 12"/>
          <p:cNvGrpSpPr/>
          <p:nvPr/>
        </p:nvGrpSpPr>
        <p:grpSpPr>
          <a:xfrm>
            <a:off x="6005192" y="-483930"/>
            <a:ext cx="1220160" cy="1661180"/>
            <a:chOff x="5879040" y="-118035"/>
            <a:chExt cx="1932519" cy="2589813"/>
          </a:xfrm>
        </p:grpSpPr>
        <p:sp>
          <p:nvSpPr>
            <p:cNvPr id="9" name="Pravokutnik s jednim odsječenim kutom 8"/>
            <p:cNvSpPr/>
            <p:nvPr/>
          </p:nvSpPr>
          <p:spPr>
            <a:xfrm>
              <a:off x="6578600" y="1382272"/>
              <a:ext cx="266700" cy="1089506"/>
            </a:xfrm>
            <a:prstGeom prst="snip1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grpSp>
          <p:nvGrpSpPr>
            <p:cNvPr id="12" name="Grupa 11"/>
            <p:cNvGrpSpPr/>
            <p:nvPr/>
          </p:nvGrpSpPr>
          <p:grpSpPr>
            <a:xfrm>
              <a:off x="5879040" y="-118035"/>
              <a:ext cx="1932519" cy="1835647"/>
              <a:chOff x="5889712" y="38240"/>
              <a:chExt cx="1932519" cy="1835647"/>
            </a:xfrm>
            <a:solidFill>
              <a:srgbClr val="00B050"/>
            </a:solidFill>
          </p:grpSpPr>
          <p:sp>
            <p:nvSpPr>
              <p:cNvPr id="10" name="Oblak 9"/>
              <p:cNvSpPr/>
              <p:nvPr/>
            </p:nvSpPr>
            <p:spPr>
              <a:xfrm>
                <a:off x="5889712" y="495300"/>
                <a:ext cx="1133388" cy="1162908"/>
              </a:xfrm>
              <a:prstGeom prst="cloud">
                <a:avLst/>
              </a:prstGeom>
              <a:grpFill/>
              <a:ln>
                <a:solidFill>
                  <a:schemeClr val="bg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106" name="Oblak 105"/>
              <p:cNvSpPr/>
              <p:nvPr/>
            </p:nvSpPr>
            <p:spPr>
              <a:xfrm>
                <a:off x="6255057" y="672456"/>
                <a:ext cx="1133388" cy="1162908"/>
              </a:xfrm>
              <a:prstGeom prst="cloud">
                <a:avLst/>
              </a:prstGeom>
              <a:grpFill/>
              <a:ln>
                <a:solidFill>
                  <a:schemeClr val="bg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109" name="Oblak 108"/>
              <p:cNvSpPr/>
              <p:nvPr/>
            </p:nvSpPr>
            <p:spPr>
              <a:xfrm>
                <a:off x="6499364" y="115634"/>
                <a:ext cx="1133388" cy="1162908"/>
              </a:xfrm>
              <a:prstGeom prst="cloud">
                <a:avLst/>
              </a:prstGeom>
              <a:grpFill/>
              <a:ln>
                <a:solidFill>
                  <a:schemeClr val="bg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111" name="Oblak 110"/>
              <p:cNvSpPr/>
              <p:nvPr/>
            </p:nvSpPr>
            <p:spPr>
              <a:xfrm>
                <a:off x="6688843" y="710979"/>
                <a:ext cx="1133388" cy="1162908"/>
              </a:xfrm>
              <a:prstGeom prst="cloud">
                <a:avLst/>
              </a:prstGeom>
              <a:grpFill/>
              <a:ln>
                <a:solidFill>
                  <a:schemeClr val="bg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112" name="Oblak 111"/>
              <p:cNvSpPr/>
              <p:nvPr/>
            </p:nvSpPr>
            <p:spPr>
              <a:xfrm>
                <a:off x="5928625" y="38240"/>
                <a:ext cx="1133388" cy="1162908"/>
              </a:xfrm>
              <a:prstGeom prst="cloud">
                <a:avLst/>
              </a:prstGeom>
              <a:grpFill/>
              <a:ln>
                <a:solidFill>
                  <a:schemeClr val="bg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</p:grpSp>
      </p:grpSp>
      <p:grpSp>
        <p:nvGrpSpPr>
          <p:cNvPr id="113" name="Grupa 112"/>
          <p:cNvGrpSpPr/>
          <p:nvPr/>
        </p:nvGrpSpPr>
        <p:grpSpPr>
          <a:xfrm>
            <a:off x="7794504" y="-309601"/>
            <a:ext cx="1408795" cy="1602442"/>
            <a:chOff x="5879040" y="-118035"/>
            <a:chExt cx="1932519" cy="2589813"/>
          </a:xfrm>
        </p:grpSpPr>
        <p:sp>
          <p:nvSpPr>
            <p:cNvPr id="114" name="Pravokutnik s jednim odsječenim kutom 113"/>
            <p:cNvSpPr/>
            <p:nvPr/>
          </p:nvSpPr>
          <p:spPr>
            <a:xfrm>
              <a:off x="6578600" y="1382272"/>
              <a:ext cx="266700" cy="1089506"/>
            </a:xfrm>
            <a:prstGeom prst="snip1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grpSp>
          <p:nvGrpSpPr>
            <p:cNvPr id="115" name="Grupa 114"/>
            <p:cNvGrpSpPr/>
            <p:nvPr/>
          </p:nvGrpSpPr>
          <p:grpSpPr>
            <a:xfrm>
              <a:off x="5879040" y="-118035"/>
              <a:ext cx="1932519" cy="1835647"/>
              <a:chOff x="5889712" y="38240"/>
              <a:chExt cx="1932519" cy="1835647"/>
            </a:xfrm>
            <a:solidFill>
              <a:srgbClr val="00B050"/>
            </a:solidFill>
          </p:grpSpPr>
          <p:sp>
            <p:nvSpPr>
              <p:cNvPr id="116" name="Oblak 115"/>
              <p:cNvSpPr/>
              <p:nvPr/>
            </p:nvSpPr>
            <p:spPr>
              <a:xfrm>
                <a:off x="5889712" y="495300"/>
                <a:ext cx="1133388" cy="1162908"/>
              </a:xfrm>
              <a:prstGeom prst="cloud">
                <a:avLst/>
              </a:prstGeom>
              <a:grpFill/>
              <a:ln>
                <a:solidFill>
                  <a:schemeClr val="bg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117" name="Oblak 116"/>
              <p:cNvSpPr/>
              <p:nvPr/>
            </p:nvSpPr>
            <p:spPr>
              <a:xfrm>
                <a:off x="6255057" y="672456"/>
                <a:ext cx="1133388" cy="1162908"/>
              </a:xfrm>
              <a:prstGeom prst="cloud">
                <a:avLst/>
              </a:prstGeom>
              <a:grpFill/>
              <a:ln>
                <a:solidFill>
                  <a:schemeClr val="bg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119" name="Oblak 118"/>
              <p:cNvSpPr/>
              <p:nvPr/>
            </p:nvSpPr>
            <p:spPr>
              <a:xfrm>
                <a:off x="6499364" y="115634"/>
                <a:ext cx="1133388" cy="1162908"/>
              </a:xfrm>
              <a:prstGeom prst="cloud">
                <a:avLst/>
              </a:prstGeom>
              <a:grpFill/>
              <a:ln>
                <a:solidFill>
                  <a:schemeClr val="bg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120" name="Oblak 119"/>
              <p:cNvSpPr/>
              <p:nvPr/>
            </p:nvSpPr>
            <p:spPr>
              <a:xfrm>
                <a:off x="6688843" y="710979"/>
                <a:ext cx="1133388" cy="1162908"/>
              </a:xfrm>
              <a:prstGeom prst="cloud">
                <a:avLst/>
              </a:prstGeom>
              <a:grpFill/>
              <a:ln>
                <a:solidFill>
                  <a:schemeClr val="bg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123" name="Oblak 122"/>
              <p:cNvSpPr/>
              <p:nvPr/>
            </p:nvSpPr>
            <p:spPr>
              <a:xfrm>
                <a:off x="5928625" y="38240"/>
                <a:ext cx="1133388" cy="1162908"/>
              </a:xfrm>
              <a:prstGeom prst="cloud">
                <a:avLst/>
              </a:prstGeom>
              <a:grpFill/>
              <a:ln>
                <a:solidFill>
                  <a:schemeClr val="bg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</p:grpSp>
      </p:grpSp>
      <p:grpSp>
        <p:nvGrpSpPr>
          <p:cNvPr id="132" name="Grupa 131"/>
          <p:cNvGrpSpPr/>
          <p:nvPr/>
        </p:nvGrpSpPr>
        <p:grpSpPr>
          <a:xfrm>
            <a:off x="9046019" y="-513105"/>
            <a:ext cx="1406635" cy="1523042"/>
            <a:chOff x="5879040" y="-118035"/>
            <a:chExt cx="1932519" cy="2589813"/>
          </a:xfrm>
        </p:grpSpPr>
        <p:sp>
          <p:nvSpPr>
            <p:cNvPr id="133" name="Pravokutnik s jednim odsječenim kutom 132"/>
            <p:cNvSpPr/>
            <p:nvPr/>
          </p:nvSpPr>
          <p:spPr>
            <a:xfrm>
              <a:off x="6578600" y="1382272"/>
              <a:ext cx="266700" cy="1089506"/>
            </a:xfrm>
            <a:prstGeom prst="snip1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grpSp>
          <p:nvGrpSpPr>
            <p:cNvPr id="134" name="Grupa 133"/>
            <p:cNvGrpSpPr/>
            <p:nvPr/>
          </p:nvGrpSpPr>
          <p:grpSpPr>
            <a:xfrm>
              <a:off x="5879040" y="-118035"/>
              <a:ext cx="1932519" cy="1835647"/>
              <a:chOff x="5889712" y="38240"/>
              <a:chExt cx="1932519" cy="1835647"/>
            </a:xfrm>
            <a:solidFill>
              <a:srgbClr val="00B050"/>
            </a:solidFill>
          </p:grpSpPr>
          <p:sp>
            <p:nvSpPr>
              <p:cNvPr id="135" name="Oblak 134"/>
              <p:cNvSpPr/>
              <p:nvPr/>
            </p:nvSpPr>
            <p:spPr>
              <a:xfrm>
                <a:off x="5889712" y="495300"/>
                <a:ext cx="1133388" cy="1162908"/>
              </a:xfrm>
              <a:prstGeom prst="cloud">
                <a:avLst/>
              </a:prstGeom>
              <a:grpFill/>
              <a:ln>
                <a:solidFill>
                  <a:schemeClr val="bg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136" name="Oblak 135"/>
              <p:cNvSpPr/>
              <p:nvPr/>
            </p:nvSpPr>
            <p:spPr>
              <a:xfrm>
                <a:off x="6255057" y="672456"/>
                <a:ext cx="1133388" cy="1162908"/>
              </a:xfrm>
              <a:prstGeom prst="cloud">
                <a:avLst/>
              </a:prstGeom>
              <a:grpFill/>
              <a:ln>
                <a:solidFill>
                  <a:schemeClr val="bg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139" name="Oblak 138"/>
              <p:cNvSpPr/>
              <p:nvPr/>
            </p:nvSpPr>
            <p:spPr>
              <a:xfrm>
                <a:off x="6499364" y="115634"/>
                <a:ext cx="1133388" cy="1162908"/>
              </a:xfrm>
              <a:prstGeom prst="cloud">
                <a:avLst/>
              </a:prstGeom>
              <a:grpFill/>
              <a:ln>
                <a:solidFill>
                  <a:schemeClr val="bg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140" name="Oblak 139"/>
              <p:cNvSpPr/>
              <p:nvPr/>
            </p:nvSpPr>
            <p:spPr>
              <a:xfrm>
                <a:off x="6688843" y="710979"/>
                <a:ext cx="1133388" cy="1162908"/>
              </a:xfrm>
              <a:prstGeom prst="cloud">
                <a:avLst/>
              </a:prstGeom>
              <a:grpFill/>
              <a:ln>
                <a:solidFill>
                  <a:schemeClr val="bg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141" name="Oblak 140"/>
              <p:cNvSpPr/>
              <p:nvPr/>
            </p:nvSpPr>
            <p:spPr>
              <a:xfrm>
                <a:off x="5928625" y="38240"/>
                <a:ext cx="1133388" cy="1162908"/>
              </a:xfrm>
              <a:prstGeom prst="cloud">
                <a:avLst/>
              </a:prstGeom>
              <a:grpFill/>
              <a:ln>
                <a:solidFill>
                  <a:schemeClr val="bg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</p:grpSp>
      </p:grpSp>
      <p:sp>
        <p:nvSpPr>
          <p:cNvPr id="3" name="Prostoručno 2"/>
          <p:cNvSpPr/>
          <p:nvPr/>
        </p:nvSpPr>
        <p:spPr>
          <a:xfrm>
            <a:off x="1193592" y="2972868"/>
            <a:ext cx="12319208" cy="4435570"/>
          </a:xfrm>
          <a:custGeom>
            <a:avLst/>
            <a:gdLst>
              <a:gd name="connsiteX0" fmla="*/ 3314907 w 11468246"/>
              <a:gd name="connsiteY0" fmla="*/ 1796674 h 4404512"/>
              <a:gd name="connsiteX1" fmla="*/ 3314907 w 11468246"/>
              <a:gd name="connsiteY1" fmla="*/ 1796674 h 4404512"/>
              <a:gd name="connsiteX2" fmla="*/ 3505407 w 11468246"/>
              <a:gd name="connsiteY2" fmla="*/ 1822074 h 4404512"/>
              <a:gd name="connsiteX3" fmla="*/ 3568907 w 11468246"/>
              <a:gd name="connsiteY3" fmla="*/ 1847474 h 4404512"/>
              <a:gd name="connsiteX4" fmla="*/ 3657807 w 11468246"/>
              <a:gd name="connsiteY4" fmla="*/ 1872874 h 4404512"/>
              <a:gd name="connsiteX5" fmla="*/ 3695907 w 11468246"/>
              <a:gd name="connsiteY5" fmla="*/ 1898274 h 4404512"/>
              <a:gd name="connsiteX6" fmla="*/ 3784807 w 11468246"/>
              <a:gd name="connsiteY6" fmla="*/ 1923674 h 4404512"/>
              <a:gd name="connsiteX7" fmla="*/ 3822907 w 11468246"/>
              <a:gd name="connsiteY7" fmla="*/ 1936374 h 4404512"/>
              <a:gd name="connsiteX8" fmla="*/ 3924507 w 11468246"/>
              <a:gd name="connsiteY8" fmla="*/ 1949074 h 4404512"/>
              <a:gd name="connsiteX9" fmla="*/ 4038807 w 11468246"/>
              <a:gd name="connsiteY9" fmla="*/ 2037974 h 4404512"/>
              <a:gd name="connsiteX10" fmla="*/ 4076907 w 11468246"/>
              <a:gd name="connsiteY10" fmla="*/ 2063374 h 4404512"/>
              <a:gd name="connsiteX11" fmla="*/ 4127707 w 11468246"/>
              <a:gd name="connsiteY11" fmla="*/ 2088774 h 4404512"/>
              <a:gd name="connsiteX12" fmla="*/ 4203907 w 11468246"/>
              <a:gd name="connsiteY12" fmla="*/ 2139574 h 4404512"/>
              <a:gd name="connsiteX13" fmla="*/ 4242007 w 11468246"/>
              <a:gd name="connsiteY13" fmla="*/ 2177674 h 4404512"/>
              <a:gd name="connsiteX14" fmla="*/ 4330907 w 11468246"/>
              <a:gd name="connsiteY14" fmla="*/ 2215774 h 4404512"/>
              <a:gd name="connsiteX15" fmla="*/ 4432507 w 11468246"/>
              <a:gd name="connsiteY15" fmla="*/ 2253874 h 4404512"/>
              <a:gd name="connsiteX16" fmla="*/ 4470607 w 11468246"/>
              <a:gd name="connsiteY16" fmla="*/ 2279274 h 4404512"/>
              <a:gd name="connsiteX17" fmla="*/ 4648407 w 11468246"/>
              <a:gd name="connsiteY17" fmla="*/ 2330074 h 4404512"/>
              <a:gd name="connsiteX18" fmla="*/ 4737307 w 11468246"/>
              <a:gd name="connsiteY18" fmla="*/ 2355474 h 4404512"/>
              <a:gd name="connsiteX19" fmla="*/ 4826207 w 11468246"/>
              <a:gd name="connsiteY19" fmla="*/ 2368174 h 4404512"/>
              <a:gd name="connsiteX20" fmla="*/ 5372307 w 11468246"/>
              <a:gd name="connsiteY20" fmla="*/ 2342774 h 4404512"/>
              <a:gd name="connsiteX21" fmla="*/ 5461207 w 11468246"/>
              <a:gd name="connsiteY21" fmla="*/ 2317374 h 4404512"/>
              <a:gd name="connsiteX22" fmla="*/ 5524707 w 11468246"/>
              <a:gd name="connsiteY22" fmla="*/ 2291974 h 4404512"/>
              <a:gd name="connsiteX23" fmla="*/ 5600907 w 11468246"/>
              <a:gd name="connsiteY23" fmla="*/ 2266574 h 4404512"/>
              <a:gd name="connsiteX24" fmla="*/ 5702507 w 11468246"/>
              <a:gd name="connsiteY24" fmla="*/ 2228474 h 4404512"/>
              <a:gd name="connsiteX25" fmla="*/ 5778707 w 11468246"/>
              <a:gd name="connsiteY25" fmla="*/ 2215774 h 4404512"/>
              <a:gd name="connsiteX26" fmla="*/ 6058107 w 11468246"/>
              <a:gd name="connsiteY26" fmla="*/ 2203074 h 4404512"/>
              <a:gd name="connsiteX27" fmla="*/ 6108907 w 11468246"/>
              <a:gd name="connsiteY27" fmla="*/ 2228474 h 4404512"/>
              <a:gd name="connsiteX28" fmla="*/ 6235907 w 11468246"/>
              <a:gd name="connsiteY28" fmla="*/ 2241174 h 4404512"/>
              <a:gd name="connsiteX29" fmla="*/ 6299407 w 11468246"/>
              <a:gd name="connsiteY29" fmla="*/ 2253874 h 4404512"/>
              <a:gd name="connsiteX30" fmla="*/ 6350207 w 11468246"/>
              <a:gd name="connsiteY30" fmla="*/ 2266574 h 4404512"/>
              <a:gd name="connsiteX31" fmla="*/ 6591507 w 11468246"/>
              <a:gd name="connsiteY31" fmla="*/ 2279274 h 4404512"/>
              <a:gd name="connsiteX32" fmla="*/ 7112207 w 11468246"/>
              <a:gd name="connsiteY32" fmla="*/ 2279274 h 4404512"/>
              <a:gd name="connsiteX33" fmla="*/ 7251907 w 11468246"/>
              <a:gd name="connsiteY33" fmla="*/ 2241174 h 4404512"/>
              <a:gd name="connsiteX34" fmla="*/ 7302707 w 11468246"/>
              <a:gd name="connsiteY34" fmla="*/ 2228474 h 4404512"/>
              <a:gd name="connsiteX35" fmla="*/ 7340807 w 11468246"/>
              <a:gd name="connsiteY35" fmla="*/ 2215774 h 4404512"/>
              <a:gd name="connsiteX36" fmla="*/ 7404307 w 11468246"/>
              <a:gd name="connsiteY36" fmla="*/ 2203074 h 4404512"/>
              <a:gd name="connsiteX37" fmla="*/ 7531307 w 11468246"/>
              <a:gd name="connsiteY37" fmla="*/ 2164974 h 4404512"/>
              <a:gd name="connsiteX38" fmla="*/ 7658307 w 11468246"/>
              <a:gd name="connsiteY38" fmla="*/ 2139574 h 4404512"/>
              <a:gd name="connsiteX39" fmla="*/ 7747207 w 11468246"/>
              <a:gd name="connsiteY39" fmla="*/ 2101474 h 4404512"/>
              <a:gd name="connsiteX40" fmla="*/ 7785307 w 11468246"/>
              <a:gd name="connsiteY40" fmla="*/ 2076074 h 4404512"/>
              <a:gd name="connsiteX41" fmla="*/ 7874207 w 11468246"/>
              <a:gd name="connsiteY41" fmla="*/ 2025274 h 4404512"/>
              <a:gd name="connsiteX42" fmla="*/ 7937707 w 11468246"/>
              <a:gd name="connsiteY42" fmla="*/ 1974474 h 4404512"/>
              <a:gd name="connsiteX43" fmla="*/ 7963107 w 11468246"/>
              <a:gd name="connsiteY43" fmla="*/ 1936374 h 4404512"/>
              <a:gd name="connsiteX44" fmla="*/ 8001207 w 11468246"/>
              <a:gd name="connsiteY44" fmla="*/ 1885574 h 4404512"/>
              <a:gd name="connsiteX45" fmla="*/ 8052007 w 11468246"/>
              <a:gd name="connsiteY45" fmla="*/ 1847474 h 4404512"/>
              <a:gd name="connsiteX46" fmla="*/ 8102807 w 11468246"/>
              <a:gd name="connsiteY46" fmla="*/ 1758574 h 4404512"/>
              <a:gd name="connsiteX47" fmla="*/ 8128207 w 11468246"/>
              <a:gd name="connsiteY47" fmla="*/ 1720474 h 4404512"/>
              <a:gd name="connsiteX48" fmla="*/ 8166307 w 11468246"/>
              <a:gd name="connsiteY48" fmla="*/ 1682374 h 4404512"/>
              <a:gd name="connsiteX49" fmla="*/ 8242507 w 11468246"/>
              <a:gd name="connsiteY49" fmla="*/ 1580774 h 4404512"/>
              <a:gd name="connsiteX50" fmla="*/ 8331407 w 11468246"/>
              <a:gd name="connsiteY50" fmla="*/ 1466474 h 4404512"/>
              <a:gd name="connsiteX51" fmla="*/ 8382207 w 11468246"/>
              <a:gd name="connsiteY51" fmla="*/ 1402974 h 4404512"/>
              <a:gd name="connsiteX52" fmla="*/ 8458407 w 11468246"/>
              <a:gd name="connsiteY52" fmla="*/ 1352174 h 4404512"/>
              <a:gd name="connsiteX53" fmla="*/ 8534607 w 11468246"/>
              <a:gd name="connsiteY53" fmla="*/ 1288674 h 4404512"/>
              <a:gd name="connsiteX54" fmla="*/ 8585407 w 11468246"/>
              <a:gd name="connsiteY54" fmla="*/ 1275974 h 4404512"/>
              <a:gd name="connsiteX55" fmla="*/ 8623507 w 11468246"/>
              <a:gd name="connsiteY55" fmla="*/ 1250574 h 4404512"/>
              <a:gd name="connsiteX56" fmla="*/ 8674307 w 11468246"/>
              <a:gd name="connsiteY56" fmla="*/ 1212474 h 4404512"/>
              <a:gd name="connsiteX57" fmla="*/ 8826707 w 11468246"/>
              <a:gd name="connsiteY57" fmla="*/ 1174374 h 4404512"/>
              <a:gd name="connsiteX58" fmla="*/ 8864807 w 11468246"/>
              <a:gd name="connsiteY58" fmla="*/ 1161674 h 4404512"/>
              <a:gd name="connsiteX59" fmla="*/ 8928307 w 11468246"/>
              <a:gd name="connsiteY59" fmla="*/ 1136274 h 4404512"/>
              <a:gd name="connsiteX60" fmla="*/ 9055307 w 11468246"/>
              <a:gd name="connsiteY60" fmla="*/ 1123574 h 4404512"/>
              <a:gd name="connsiteX61" fmla="*/ 9207707 w 11468246"/>
              <a:gd name="connsiteY61" fmla="*/ 1085474 h 4404512"/>
              <a:gd name="connsiteX62" fmla="*/ 9334707 w 11468246"/>
              <a:gd name="connsiteY62" fmla="*/ 1072774 h 4404512"/>
              <a:gd name="connsiteX63" fmla="*/ 9512507 w 11468246"/>
              <a:gd name="connsiteY63" fmla="*/ 1021974 h 4404512"/>
              <a:gd name="connsiteX64" fmla="*/ 9550607 w 11468246"/>
              <a:gd name="connsiteY64" fmla="*/ 1009274 h 4404512"/>
              <a:gd name="connsiteX65" fmla="*/ 9690307 w 11468246"/>
              <a:gd name="connsiteY65" fmla="*/ 971174 h 4404512"/>
              <a:gd name="connsiteX66" fmla="*/ 9817307 w 11468246"/>
              <a:gd name="connsiteY66" fmla="*/ 907674 h 4404512"/>
              <a:gd name="connsiteX67" fmla="*/ 9855407 w 11468246"/>
              <a:gd name="connsiteY67" fmla="*/ 882274 h 4404512"/>
              <a:gd name="connsiteX68" fmla="*/ 9931607 w 11468246"/>
              <a:gd name="connsiteY68" fmla="*/ 856874 h 4404512"/>
              <a:gd name="connsiteX69" fmla="*/ 10058607 w 11468246"/>
              <a:gd name="connsiteY69" fmla="*/ 767974 h 4404512"/>
              <a:gd name="connsiteX70" fmla="*/ 10109407 w 11468246"/>
              <a:gd name="connsiteY70" fmla="*/ 742574 h 4404512"/>
              <a:gd name="connsiteX71" fmla="*/ 10287207 w 11468246"/>
              <a:gd name="connsiteY71" fmla="*/ 577474 h 4404512"/>
              <a:gd name="connsiteX72" fmla="*/ 10350707 w 11468246"/>
              <a:gd name="connsiteY72" fmla="*/ 513974 h 4404512"/>
              <a:gd name="connsiteX73" fmla="*/ 10376107 w 11468246"/>
              <a:gd name="connsiteY73" fmla="*/ 475874 h 4404512"/>
              <a:gd name="connsiteX74" fmla="*/ 10503107 w 11468246"/>
              <a:gd name="connsiteY74" fmla="*/ 361574 h 4404512"/>
              <a:gd name="connsiteX75" fmla="*/ 10541207 w 11468246"/>
              <a:gd name="connsiteY75" fmla="*/ 323474 h 4404512"/>
              <a:gd name="connsiteX76" fmla="*/ 10592007 w 11468246"/>
              <a:gd name="connsiteY76" fmla="*/ 285374 h 4404512"/>
              <a:gd name="connsiteX77" fmla="*/ 10630107 w 11468246"/>
              <a:gd name="connsiteY77" fmla="*/ 247274 h 4404512"/>
              <a:gd name="connsiteX78" fmla="*/ 10668207 w 11468246"/>
              <a:gd name="connsiteY78" fmla="*/ 221874 h 4404512"/>
              <a:gd name="connsiteX79" fmla="*/ 10706307 w 11468246"/>
              <a:gd name="connsiteY79" fmla="*/ 183774 h 4404512"/>
              <a:gd name="connsiteX80" fmla="*/ 10744407 w 11468246"/>
              <a:gd name="connsiteY80" fmla="*/ 171074 h 4404512"/>
              <a:gd name="connsiteX81" fmla="*/ 10846007 w 11468246"/>
              <a:gd name="connsiteY81" fmla="*/ 107574 h 4404512"/>
              <a:gd name="connsiteX82" fmla="*/ 10973007 w 11468246"/>
              <a:gd name="connsiteY82" fmla="*/ 44074 h 4404512"/>
              <a:gd name="connsiteX83" fmla="*/ 11265107 w 11468246"/>
              <a:gd name="connsiteY83" fmla="*/ 18674 h 4404512"/>
              <a:gd name="connsiteX84" fmla="*/ 11315907 w 11468246"/>
              <a:gd name="connsiteY84" fmla="*/ 5974 h 4404512"/>
              <a:gd name="connsiteX85" fmla="*/ 11290507 w 11468246"/>
              <a:gd name="connsiteY85" fmla="*/ 3587374 h 4404512"/>
              <a:gd name="connsiteX86" fmla="*/ 11277807 w 11468246"/>
              <a:gd name="connsiteY86" fmla="*/ 3714374 h 4404512"/>
              <a:gd name="connsiteX87" fmla="*/ 11252407 w 11468246"/>
              <a:gd name="connsiteY87" fmla="*/ 3777874 h 4404512"/>
              <a:gd name="connsiteX88" fmla="*/ 11201607 w 11468246"/>
              <a:gd name="connsiteY88" fmla="*/ 3866774 h 4404512"/>
              <a:gd name="connsiteX89" fmla="*/ 11163507 w 11468246"/>
              <a:gd name="connsiteY89" fmla="*/ 3917574 h 4404512"/>
              <a:gd name="connsiteX90" fmla="*/ 11138107 w 11468246"/>
              <a:gd name="connsiteY90" fmla="*/ 3955674 h 4404512"/>
              <a:gd name="connsiteX91" fmla="*/ 11074607 w 11468246"/>
              <a:gd name="connsiteY91" fmla="*/ 3993774 h 4404512"/>
              <a:gd name="connsiteX92" fmla="*/ 10960307 w 11468246"/>
              <a:gd name="connsiteY92" fmla="*/ 4044574 h 4404512"/>
              <a:gd name="connsiteX93" fmla="*/ 10782507 w 11468246"/>
              <a:gd name="connsiteY93" fmla="*/ 4057274 h 4404512"/>
              <a:gd name="connsiteX94" fmla="*/ 10617407 w 11468246"/>
              <a:gd name="connsiteY94" fmla="*/ 4108074 h 4404512"/>
              <a:gd name="connsiteX95" fmla="*/ 10528507 w 11468246"/>
              <a:gd name="connsiteY95" fmla="*/ 4133474 h 4404512"/>
              <a:gd name="connsiteX96" fmla="*/ 10414207 w 11468246"/>
              <a:gd name="connsiteY96" fmla="*/ 4146174 h 4404512"/>
              <a:gd name="connsiteX97" fmla="*/ 9969707 w 11468246"/>
              <a:gd name="connsiteY97" fmla="*/ 4209674 h 4404512"/>
              <a:gd name="connsiteX98" fmla="*/ 5969207 w 11468246"/>
              <a:gd name="connsiteY98" fmla="*/ 4247774 h 4404512"/>
              <a:gd name="connsiteX99" fmla="*/ 5778707 w 11468246"/>
              <a:gd name="connsiteY99" fmla="*/ 4273174 h 4404512"/>
              <a:gd name="connsiteX100" fmla="*/ 5664407 w 11468246"/>
              <a:gd name="connsiteY100" fmla="*/ 4285874 h 4404512"/>
              <a:gd name="connsiteX101" fmla="*/ 5562807 w 11468246"/>
              <a:gd name="connsiteY101" fmla="*/ 4311274 h 4404512"/>
              <a:gd name="connsiteX102" fmla="*/ 5435807 w 11468246"/>
              <a:gd name="connsiteY102" fmla="*/ 4336674 h 4404512"/>
              <a:gd name="connsiteX103" fmla="*/ 5219907 w 11468246"/>
              <a:gd name="connsiteY103" fmla="*/ 4323974 h 4404512"/>
              <a:gd name="connsiteX104" fmla="*/ 5169107 w 11468246"/>
              <a:gd name="connsiteY104" fmla="*/ 4298574 h 4404512"/>
              <a:gd name="connsiteX105" fmla="*/ 5080207 w 11468246"/>
              <a:gd name="connsiteY105" fmla="*/ 4247774 h 4404512"/>
              <a:gd name="connsiteX106" fmla="*/ 4953207 w 11468246"/>
              <a:gd name="connsiteY106" fmla="*/ 4222374 h 4404512"/>
              <a:gd name="connsiteX107" fmla="*/ 4534107 w 11468246"/>
              <a:gd name="connsiteY107" fmla="*/ 4247774 h 4404512"/>
              <a:gd name="connsiteX108" fmla="*/ 4432507 w 11468246"/>
              <a:gd name="connsiteY108" fmla="*/ 4285874 h 4404512"/>
              <a:gd name="connsiteX109" fmla="*/ 4356307 w 11468246"/>
              <a:gd name="connsiteY109" fmla="*/ 4311274 h 4404512"/>
              <a:gd name="connsiteX110" fmla="*/ 3695907 w 11468246"/>
              <a:gd name="connsiteY110" fmla="*/ 4298574 h 4404512"/>
              <a:gd name="connsiteX111" fmla="*/ 3657807 w 11468246"/>
              <a:gd name="connsiteY111" fmla="*/ 4273174 h 4404512"/>
              <a:gd name="connsiteX112" fmla="*/ 3556207 w 11468246"/>
              <a:gd name="connsiteY112" fmla="*/ 4247774 h 4404512"/>
              <a:gd name="connsiteX113" fmla="*/ 3454607 w 11468246"/>
              <a:gd name="connsiteY113" fmla="*/ 4209674 h 4404512"/>
              <a:gd name="connsiteX114" fmla="*/ 2984707 w 11468246"/>
              <a:gd name="connsiteY114" fmla="*/ 4171574 h 4404512"/>
              <a:gd name="connsiteX115" fmla="*/ 2832307 w 11468246"/>
              <a:gd name="connsiteY115" fmla="*/ 4146174 h 4404512"/>
              <a:gd name="connsiteX116" fmla="*/ 2552907 w 11468246"/>
              <a:gd name="connsiteY116" fmla="*/ 4108074 h 4404512"/>
              <a:gd name="connsiteX117" fmla="*/ 2400507 w 11468246"/>
              <a:gd name="connsiteY117" fmla="*/ 4095374 h 4404512"/>
              <a:gd name="connsiteX118" fmla="*/ 2210007 w 11468246"/>
              <a:gd name="connsiteY118" fmla="*/ 4108074 h 4404512"/>
              <a:gd name="connsiteX119" fmla="*/ 2044907 w 11468246"/>
              <a:gd name="connsiteY119" fmla="*/ 4120774 h 4404512"/>
              <a:gd name="connsiteX120" fmla="*/ 419307 w 11468246"/>
              <a:gd name="connsiteY120" fmla="*/ 4108074 h 4404512"/>
              <a:gd name="connsiteX121" fmla="*/ 266907 w 11468246"/>
              <a:gd name="connsiteY121" fmla="*/ 4082674 h 4404512"/>
              <a:gd name="connsiteX122" fmla="*/ 127207 w 11468246"/>
              <a:gd name="connsiteY122" fmla="*/ 4044574 h 4404512"/>
              <a:gd name="connsiteX123" fmla="*/ 63707 w 11468246"/>
              <a:gd name="connsiteY123" fmla="*/ 4031874 h 4404512"/>
              <a:gd name="connsiteX124" fmla="*/ 12907 w 11468246"/>
              <a:gd name="connsiteY124" fmla="*/ 4006474 h 4404512"/>
              <a:gd name="connsiteX125" fmla="*/ 12907 w 11468246"/>
              <a:gd name="connsiteY125" fmla="*/ 3892174 h 4404512"/>
              <a:gd name="connsiteX126" fmla="*/ 51007 w 11468246"/>
              <a:gd name="connsiteY126" fmla="*/ 3879474 h 4404512"/>
              <a:gd name="connsiteX127" fmla="*/ 101807 w 11468246"/>
              <a:gd name="connsiteY127" fmla="*/ 3866774 h 4404512"/>
              <a:gd name="connsiteX128" fmla="*/ 165307 w 11468246"/>
              <a:gd name="connsiteY128" fmla="*/ 3815974 h 4404512"/>
              <a:gd name="connsiteX129" fmla="*/ 203407 w 11468246"/>
              <a:gd name="connsiteY129" fmla="*/ 3803274 h 4404512"/>
              <a:gd name="connsiteX130" fmla="*/ 305007 w 11468246"/>
              <a:gd name="connsiteY130" fmla="*/ 3765174 h 4404512"/>
              <a:gd name="connsiteX131" fmla="*/ 381207 w 11468246"/>
              <a:gd name="connsiteY131" fmla="*/ 3752474 h 4404512"/>
              <a:gd name="connsiteX132" fmla="*/ 419307 w 11468246"/>
              <a:gd name="connsiteY132" fmla="*/ 3739774 h 4404512"/>
              <a:gd name="connsiteX133" fmla="*/ 622507 w 11468246"/>
              <a:gd name="connsiteY133" fmla="*/ 3701674 h 4404512"/>
              <a:gd name="connsiteX134" fmla="*/ 787607 w 11468246"/>
              <a:gd name="connsiteY134" fmla="*/ 3663574 h 4404512"/>
              <a:gd name="connsiteX135" fmla="*/ 838407 w 11468246"/>
              <a:gd name="connsiteY135" fmla="*/ 3650874 h 4404512"/>
              <a:gd name="connsiteX136" fmla="*/ 889207 w 11468246"/>
              <a:gd name="connsiteY136" fmla="*/ 3638174 h 4404512"/>
              <a:gd name="connsiteX137" fmla="*/ 1067007 w 11468246"/>
              <a:gd name="connsiteY137" fmla="*/ 3625474 h 4404512"/>
              <a:gd name="connsiteX138" fmla="*/ 1244807 w 11468246"/>
              <a:gd name="connsiteY138" fmla="*/ 3561974 h 4404512"/>
              <a:gd name="connsiteX139" fmla="*/ 1295607 w 11468246"/>
              <a:gd name="connsiteY139" fmla="*/ 3549274 h 4404512"/>
              <a:gd name="connsiteX140" fmla="*/ 1333707 w 11468246"/>
              <a:gd name="connsiteY140" fmla="*/ 3523874 h 4404512"/>
              <a:gd name="connsiteX141" fmla="*/ 1397207 w 11468246"/>
              <a:gd name="connsiteY141" fmla="*/ 3498474 h 4404512"/>
              <a:gd name="connsiteX142" fmla="*/ 1460707 w 11468246"/>
              <a:gd name="connsiteY142" fmla="*/ 3447674 h 4404512"/>
              <a:gd name="connsiteX143" fmla="*/ 1575007 w 11468246"/>
              <a:gd name="connsiteY143" fmla="*/ 3371474 h 4404512"/>
              <a:gd name="connsiteX144" fmla="*/ 1676607 w 11468246"/>
              <a:gd name="connsiteY144" fmla="*/ 3307974 h 4404512"/>
              <a:gd name="connsiteX145" fmla="*/ 1702007 w 11468246"/>
              <a:gd name="connsiteY145" fmla="*/ 3269874 h 4404512"/>
              <a:gd name="connsiteX146" fmla="*/ 1778207 w 11468246"/>
              <a:gd name="connsiteY146" fmla="*/ 3219074 h 4404512"/>
              <a:gd name="connsiteX147" fmla="*/ 1841707 w 11468246"/>
              <a:gd name="connsiteY147" fmla="*/ 3168274 h 4404512"/>
              <a:gd name="connsiteX148" fmla="*/ 1879807 w 11468246"/>
              <a:gd name="connsiteY148" fmla="*/ 3130174 h 4404512"/>
              <a:gd name="connsiteX149" fmla="*/ 2019507 w 11468246"/>
              <a:gd name="connsiteY149" fmla="*/ 3015874 h 4404512"/>
              <a:gd name="connsiteX150" fmla="*/ 2083007 w 11468246"/>
              <a:gd name="connsiteY150" fmla="*/ 2977774 h 4404512"/>
              <a:gd name="connsiteX151" fmla="*/ 2121107 w 11468246"/>
              <a:gd name="connsiteY151" fmla="*/ 2939674 h 4404512"/>
              <a:gd name="connsiteX152" fmla="*/ 2197307 w 11468246"/>
              <a:gd name="connsiteY152" fmla="*/ 2876174 h 4404512"/>
              <a:gd name="connsiteX153" fmla="*/ 2311607 w 11468246"/>
              <a:gd name="connsiteY153" fmla="*/ 2799974 h 4404512"/>
              <a:gd name="connsiteX154" fmla="*/ 2375107 w 11468246"/>
              <a:gd name="connsiteY154" fmla="*/ 2723774 h 4404512"/>
              <a:gd name="connsiteX155" fmla="*/ 2451307 w 11468246"/>
              <a:gd name="connsiteY155" fmla="*/ 2660274 h 4404512"/>
              <a:gd name="connsiteX156" fmla="*/ 2476707 w 11468246"/>
              <a:gd name="connsiteY156" fmla="*/ 2622174 h 4404512"/>
              <a:gd name="connsiteX157" fmla="*/ 2591007 w 11468246"/>
              <a:gd name="connsiteY157" fmla="*/ 2545974 h 4404512"/>
              <a:gd name="connsiteX158" fmla="*/ 2718007 w 11468246"/>
              <a:gd name="connsiteY158" fmla="*/ 2406274 h 4404512"/>
              <a:gd name="connsiteX159" fmla="*/ 2832307 w 11468246"/>
              <a:gd name="connsiteY159" fmla="*/ 2291974 h 4404512"/>
              <a:gd name="connsiteX160" fmla="*/ 2883107 w 11468246"/>
              <a:gd name="connsiteY160" fmla="*/ 2253874 h 4404512"/>
              <a:gd name="connsiteX161" fmla="*/ 2908507 w 11468246"/>
              <a:gd name="connsiteY161" fmla="*/ 2215774 h 4404512"/>
              <a:gd name="connsiteX162" fmla="*/ 2972007 w 11468246"/>
              <a:gd name="connsiteY162" fmla="*/ 2126874 h 4404512"/>
              <a:gd name="connsiteX163" fmla="*/ 2997407 w 11468246"/>
              <a:gd name="connsiteY163" fmla="*/ 2063374 h 4404512"/>
              <a:gd name="connsiteX164" fmla="*/ 3086307 w 11468246"/>
              <a:gd name="connsiteY164" fmla="*/ 1936374 h 4404512"/>
              <a:gd name="connsiteX165" fmla="*/ 3111707 w 11468246"/>
              <a:gd name="connsiteY165" fmla="*/ 1898274 h 4404512"/>
              <a:gd name="connsiteX166" fmla="*/ 3289507 w 11468246"/>
              <a:gd name="connsiteY166" fmla="*/ 1822074 h 4404512"/>
              <a:gd name="connsiteX167" fmla="*/ 3365707 w 11468246"/>
              <a:gd name="connsiteY167" fmla="*/ 1809374 h 4404512"/>
              <a:gd name="connsiteX168" fmla="*/ 3314907 w 11468246"/>
              <a:gd name="connsiteY168" fmla="*/ 1796674 h 4404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</a:cxnLst>
            <a:rect l="l" t="t" r="r" b="b"/>
            <a:pathLst>
              <a:path w="11468246" h="4404512">
                <a:moveTo>
                  <a:pt x="3314907" y="1796674"/>
                </a:moveTo>
                <a:lnTo>
                  <a:pt x="3314907" y="1796674"/>
                </a:lnTo>
                <a:cubicBezTo>
                  <a:pt x="3343414" y="1799841"/>
                  <a:pt x="3466215" y="1811385"/>
                  <a:pt x="3505407" y="1822074"/>
                </a:cubicBezTo>
                <a:cubicBezTo>
                  <a:pt x="3527401" y="1828072"/>
                  <a:pt x="3547280" y="1840265"/>
                  <a:pt x="3568907" y="1847474"/>
                </a:cubicBezTo>
                <a:cubicBezTo>
                  <a:pt x="3593322" y="1855612"/>
                  <a:pt x="3633346" y="1860643"/>
                  <a:pt x="3657807" y="1872874"/>
                </a:cubicBezTo>
                <a:cubicBezTo>
                  <a:pt x="3671459" y="1879700"/>
                  <a:pt x="3681735" y="1892605"/>
                  <a:pt x="3695907" y="1898274"/>
                </a:cubicBezTo>
                <a:cubicBezTo>
                  <a:pt x="3724522" y="1909720"/>
                  <a:pt x="3755288" y="1914818"/>
                  <a:pt x="3784807" y="1923674"/>
                </a:cubicBezTo>
                <a:cubicBezTo>
                  <a:pt x="3797629" y="1927521"/>
                  <a:pt x="3809736" y="1933979"/>
                  <a:pt x="3822907" y="1936374"/>
                </a:cubicBezTo>
                <a:cubicBezTo>
                  <a:pt x="3856487" y="1942479"/>
                  <a:pt x="3890640" y="1944841"/>
                  <a:pt x="3924507" y="1949074"/>
                </a:cubicBezTo>
                <a:cubicBezTo>
                  <a:pt x="4028611" y="1983775"/>
                  <a:pt x="3867475" y="1923753"/>
                  <a:pt x="4038807" y="2037974"/>
                </a:cubicBezTo>
                <a:cubicBezTo>
                  <a:pt x="4051507" y="2046441"/>
                  <a:pt x="4063655" y="2055801"/>
                  <a:pt x="4076907" y="2063374"/>
                </a:cubicBezTo>
                <a:cubicBezTo>
                  <a:pt x="4093345" y="2072767"/>
                  <a:pt x="4112301" y="2077770"/>
                  <a:pt x="4127707" y="2088774"/>
                </a:cubicBezTo>
                <a:cubicBezTo>
                  <a:pt x="4210948" y="2148232"/>
                  <a:pt x="4122178" y="2112331"/>
                  <a:pt x="4203907" y="2139574"/>
                </a:cubicBezTo>
                <a:cubicBezTo>
                  <a:pt x="4216607" y="2152274"/>
                  <a:pt x="4227392" y="2167235"/>
                  <a:pt x="4242007" y="2177674"/>
                </a:cubicBezTo>
                <a:cubicBezTo>
                  <a:pt x="4303670" y="2221719"/>
                  <a:pt x="4275632" y="2188136"/>
                  <a:pt x="4330907" y="2215774"/>
                </a:cubicBezTo>
                <a:cubicBezTo>
                  <a:pt x="4418112" y="2259377"/>
                  <a:pt x="4309995" y="2229372"/>
                  <a:pt x="4432507" y="2253874"/>
                </a:cubicBezTo>
                <a:cubicBezTo>
                  <a:pt x="4445207" y="2262341"/>
                  <a:pt x="4456659" y="2273075"/>
                  <a:pt x="4470607" y="2279274"/>
                </a:cubicBezTo>
                <a:cubicBezTo>
                  <a:pt x="4543991" y="2311889"/>
                  <a:pt x="4567684" y="2303166"/>
                  <a:pt x="4648407" y="2330074"/>
                </a:cubicBezTo>
                <a:cubicBezTo>
                  <a:pt x="4681051" y="2340955"/>
                  <a:pt x="4702224" y="2349095"/>
                  <a:pt x="4737307" y="2355474"/>
                </a:cubicBezTo>
                <a:cubicBezTo>
                  <a:pt x="4766758" y="2360829"/>
                  <a:pt x="4796574" y="2363941"/>
                  <a:pt x="4826207" y="2368174"/>
                </a:cubicBezTo>
                <a:cubicBezTo>
                  <a:pt x="5051254" y="2362092"/>
                  <a:pt x="5186018" y="2380032"/>
                  <a:pt x="5372307" y="2342774"/>
                </a:cubicBezTo>
                <a:cubicBezTo>
                  <a:pt x="5400901" y="2337055"/>
                  <a:pt x="5433540" y="2327749"/>
                  <a:pt x="5461207" y="2317374"/>
                </a:cubicBezTo>
                <a:cubicBezTo>
                  <a:pt x="5482553" y="2309369"/>
                  <a:pt x="5503282" y="2299765"/>
                  <a:pt x="5524707" y="2291974"/>
                </a:cubicBezTo>
                <a:cubicBezTo>
                  <a:pt x="5549869" y="2282824"/>
                  <a:pt x="5576048" y="2276518"/>
                  <a:pt x="5600907" y="2266574"/>
                </a:cubicBezTo>
                <a:cubicBezTo>
                  <a:pt x="5613267" y="2261630"/>
                  <a:pt x="5680109" y="2233451"/>
                  <a:pt x="5702507" y="2228474"/>
                </a:cubicBezTo>
                <a:cubicBezTo>
                  <a:pt x="5727644" y="2222888"/>
                  <a:pt x="5753307" y="2220007"/>
                  <a:pt x="5778707" y="2215774"/>
                </a:cubicBezTo>
                <a:cubicBezTo>
                  <a:pt x="5889971" y="2160142"/>
                  <a:pt x="5842033" y="2173609"/>
                  <a:pt x="6058107" y="2203074"/>
                </a:cubicBezTo>
                <a:cubicBezTo>
                  <a:pt x="6076865" y="2205632"/>
                  <a:pt x="6090395" y="2224507"/>
                  <a:pt x="6108907" y="2228474"/>
                </a:cubicBezTo>
                <a:cubicBezTo>
                  <a:pt x="6150507" y="2237388"/>
                  <a:pt x="6193736" y="2235551"/>
                  <a:pt x="6235907" y="2241174"/>
                </a:cubicBezTo>
                <a:cubicBezTo>
                  <a:pt x="6257303" y="2244027"/>
                  <a:pt x="6278335" y="2249191"/>
                  <a:pt x="6299407" y="2253874"/>
                </a:cubicBezTo>
                <a:cubicBezTo>
                  <a:pt x="6316446" y="2257660"/>
                  <a:pt x="6332818" y="2265062"/>
                  <a:pt x="6350207" y="2266574"/>
                </a:cubicBezTo>
                <a:cubicBezTo>
                  <a:pt x="6430449" y="2273552"/>
                  <a:pt x="6511074" y="2275041"/>
                  <a:pt x="6591507" y="2279274"/>
                </a:cubicBezTo>
                <a:cubicBezTo>
                  <a:pt x="6805838" y="2314996"/>
                  <a:pt x="6688474" y="2300461"/>
                  <a:pt x="7112207" y="2279274"/>
                </a:cubicBezTo>
                <a:cubicBezTo>
                  <a:pt x="7158501" y="2276959"/>
                  <a:pt x="7209134" y="2254006"/>
                  <a:pt x="7251907" y="2241174"/>
                </a:cubicBezTo>
                <a:cubicBezTo>
                  <a:pt x="7268625" y="2236158"/>
                  <a:pt x="7285924" y="2233269"/>
                  <a:pt x="7302707" y="2228474"/>
                </a:cubicBezTo>
                <a:cubicBezTo>
                  <a:pt x="7315579" y="2224796"/>
                  <a:pt x="7327820" y="2219021"/>
                  <a:pt x="7340807" y="2215774"/>
                </a:cubicBezTo>
                <a:cubicBezTo>
                  <a:pt x="7361748" y="2210539"/>
                  <a:pt x="7383482" y="2208754"/>
                  <a:pt x="7404307" y="2203074"/>
                </a:cubicBezTo>
                <a:cubicBezTo>
                  <a:pt x="7521291" y="2171169"/>
                  <a:pt x="7438739" y="2184810"/>
                  <a:pt x="7531307" y="2164974"/>
                </a:cubicBezTo>
                <a:cubicBezTo>
                  <a:pt x="7573520" y="2155928"/>
                  <a:pt x="7658307" y="2139574"/>
                  <a:pt x="7658307" y="2139574"/>
                </a:cubicBezTo>
                <a:cubicBezTo>
                  <a:pt x="7753959" y="2075806"/>
                  <a:pt x="7632393" y="2150680"/>
                  <a:pt x="7747207" y="2101474"/>
                </a:cubicBezTo>
                <a:cubicBezTo>
                  <a:pt x="7761236" y="2095461"/>
                  <a:pt x="7772055" y="2083647"/>
                  <a:pt x="7785307" y="2076074"/>
                </a:cubicBezTo>
                <a:cubicBezTo>
                  <a:pt x="7898098" y="2011622"/>
                  <a:pt x="7781382" y="2087157"/>
                  <a:pt x="7874207" y="2025274"/>
                </a:cubicBezTo>
                <a:cubicBezTo>
                  <a:pt x="7947000" y="1916085"/>
                  <a:pt x="7850073" y="2044581"/>
                  <a:pt x="7937707" y="1974474"/>
                </a:cubicBezTo>
                <a:cubicBezTo>
                  <a:pt x="7949626" y="1964939"/>
                  <a:pt x="7954235" y="1948794"/>
                  <a:pt x="7963107" y="1936374"/>
                </a:cubicBezTo>
                <a:cubicBezTo>
                  <a:pt x="7975410" y="1919150"/>
                  <a:pt x="7986240" y="1900541"/>
                  <a:pt x="8001207" y="1885574"/>
                </a:cubicBezTo>
                <a:cubicBezTo>
                  <a:pt x="8016174" y="1870607"/>
                  <a:pt x="8035074" y="1860174"/>
                  <a:pt x="8052007" y="1847474"/>
                </a:cubicBezTo>
                <a:cubicBezTo>
                  <a:pt x="8072616" y="1785646"/>
                  <a:pt x="8054753" y="1825850"/>
                  <a:pt x="8102807" y="1758574"/>
                </a:cubicBezTo>
                <a:cubicBezTo>
                  <a:pt x="8111679" y="1746154"/>
                  <a:pt x="8118436" y="1732200"/>
                  <a:pt x="8128207" y="1720474"/>
                </a:cubicBezTo>
                <a:cubicBezTo>
                  <a:pt x="8139705" y="1706676"/>
                  <a:pt x="8155868" y="1696989"/>
                  <a:pt x="8166307" y="1682374"/>
                </a:cubicBezTo>
                <a:cubicBezTo>
                  <a:pt x="8256581" y="1555990"/>
                  <a:pt x="8109807" y="1713474"/>
                  <a:pt x="8242507" y="1580774"/>
                </a:cubicBezTo>
                <a:cubicBezTo>
                  <a:pt x="8271127" y="1494914"/>
                  <a:pt x="8233503" y="1588854"/>
                  <a:pt x="8331407" y="1466474"/>
                </a:cubicBezTo>
                <a:cubicBezTo>
                  <a:pt x="8348340" y="1445307"/>
                  <a:pt x="8362059" y="1421107"/>
                  <a:pt x="8382207" y="1402974"/>
                </a:cubicBezTo>
                <a:cubicBezTo>
                  <a:pt x="8404898" y="1382553"/>
                  <a:pt x="8436821" y="1373760"/>
                  <a:pt x="8458407" y="1352174"/>
                </a:cubicBezTo>
                <a:cubicBezTo>
                  <a:pt x="8481293" y="1329288"/>
                  <a:pt x="8503665" y="1301935"/>
                  <a:pt x="8534607" y="1288674"/>
                </a:cubicBezTo>
                <a:cubicBezTo>
                  <a:pt x="8550650" y="1281798"/>
                  <a:pt x="8568474" y="1280207"/>
                  <a:pt x="8585407" y="1275974"/>
                </a:cubicBezTo>
                <a:cubicBezTo>
                  <a:pt x="8598107" y="1267507"/>
                  <a:pt x="8611087" y="1259446"/>
                  <a:pt x="8623507" y="1250574"/>
                </a:cubicBezTo>
                <a:cubicBezTo>
                  <a:pt x="8640731" y="1238271"/>
                  <a:pt x="8655038" y="1221233"/>
                  <a:pt x="8674307" y="1212474"/>
                </a:cubicBezTo>
                <a:cubicBezTo>
                  <a:pt x="8726162" y="1188903"/>
                  <a:pt x="8773470" y="1187683"/>
                  <a:pt x="8826707" y="1174374"/>
                </a:cubicBezTo>
                <a:cubicBezTo>
                  <a:pt x="8839694" y="1171127"/>
                  <a:pt x="8852272" y="1166374"/>
                  <a:pt x="8864807" y="1161674"/>
                </a:cubicBezTo>
                <a:cubicBezTo>
                  <a:pt x="8886153" y="1153669"/>
                  <a:pt x="8905953" y="1140745"/>
                  <a:pt x="8928307" y="1136274"/>
                </a:cubicBezTo>
                <a:cubicBezTo>
                  <a:pt x="8970025" y="1127930"/>
                  <a:pt x="9013136" y="1129197"/>
                  <a:pt x="9055307" y="1123574"/>
                </a:cubicBezTo>
                <a:cubicBezTo>
                  <a:pt x="9198688" y="1104457"/>
                  <a:pt x="9027149" y="1117337"/>
                  <a:pt x="9207707" y="1085474"/>
                </a:cubicBezTo>
                <a:cubicBezTo>
                  <a:pt x="9249604" y="1078080"/>
                  <a:pt x="9292374" y="1077007"/>
                  <a:pt x="9334707" y="1072774"/>
                </a:cubicBezTo>
                <a:cubicBezTo>
                  <a:pt x="9475188" y="1002533"/>
                  <a:pt x="9250491" y="1109313"/>
                  <a:pt x="9512507" y="1021974"/>
                </a:cubicBezTo>
                <a:cubicBezTo>
                  <a:pt x="9525207" y="1017741"/>
                  <a:pt x="9537785" y="1013121"/>
                  <a:pt x="9550607" y="1009274"/>
                </a:cubicBezTo>
                <a:cubicBezTo>
                  <a:pt x="9626095" y="986628"/>
                  <a:pt x="9626709" y="987073"/>
                  <a:pt x="9690307" y="971174"/>
                </a:cubicBezTo>
                <a:cubicBezTo>
                  <a:pt x="9761985" y="899496"/>
                  <a:pt x="9690915" y="958231"/>
                  <a:pt x="9817307" y="907674"/>
                </a:cubicBezTo>
                <a:cubicBezTo>
                  <a:pt x="9831479" y="902005"/>
                  <a:pt x="9841459" y="888473"/>
                  <a:pt x="9855407" y="882274"/>
                </a:cubicBezTo>
                <a:cubicBezTo>
                  <a:pt x="9879873" y="871400"/>
                  <a:pt x="9907233" y="867953"/>
                  <a:pt x="9931607" y="856874"/>
                </a:cubicBezTo>
                <a:cubicBezTo>
                  <a:pt x="10006250" y="822945"/>
                  <a:pt x="9989120" y="814299"/>
                  <a:pt x="10058607" y="767974"/>
                </a:cubicBezTo>
                <a:cubicBezTo>
                  <a:pt x="10074359" y="757472"/>
                  <a:pt x="10093655" y="753076"/>
                  <a:pt x="10109407" y="742574"/>
                </a:cubicBezTo>
                <a:cubicBezTo>
                  <a:pt x="10172752" y="700344"/>
                  <a:pt x="10237683" y="626998"/>
                  <a:pt x="10287207" y="577474"/>
                </a:cubicBezTo>
                <a:cubicBezTo>
                  <a:pt x="10308374" y="556307"/>
                  <a:pt x="10334103" y="538881"/>
                  <a:pt x="10350707" y="513974"/>
                </a:cubicBezTo>
                <a:cubicBezTo>
                  <a:pt x="10359174" y="501274"/>
                  <a:pt x="10365966" y="487282"/>
                  <a:pt x="10376107" y="475874"/>
                </a:cubicBezTo>
                <a:cubicBezTo>
                  <a:pt x="10478721" y="360433"/>
                  <a:pt x="10416825" y="435530"/>
                  <a:pt x="10503107" y="361574"/>
                </a:cubicBezTo>
                <a:cubicBezTo>
                  <a:pt x="10516744" y="349885"/>
                  <a:pt x="10527570" y="335163"/>
                  <a:pt x="10541207" y="323474"/>
                </a:cubicBezTo>
                <a:cubicBezTo>
                  <a:pt x="10557278" y="309699"/>
                  <a:pt x="10575936" y="299149"/>
                  <a:pt x="10592007" y="285374"/>
                </a:cubicBezTo>
                <a:cubicBezTo>
                  <a:pt x="10605644" y="273685"/>
                  <a:pt x="10616309" y="258772"/>
                  <a:pt x="10630107" y="247274"/>
                </a:cubicBezTo>
                <a:cubicBezTo>
                  <a:pt x="10641833" y="237503"/>
                  <a:pt x="10656481" y="231645"/>
                  <a:pt x="10668207" y="221874"/>
                </a:cubicBezTo>
                <a:cubicBezTo>
                  <a:pt x="10682005" y="210376"/>
                  <a:pt x="10691363" y="193737"/>
                  <a:pt x="10706307" y="183774"/>
                </a:cubicBezTo>
                <a:cubicBezTo>
                  <a:pt x="10717446" y="176348"/>
                  <a:pt x="10731707" y="175307"/>
                  <a:pt x="10744407" y="171074"/>
                </a:cubicBezTo>
                <a:cubicBezTo>
                  <a:pt x="10827678" y="108621"/>
                  <a:pt x="10760779" y="154062"/>
                  <a:pt x="10846007" y="107574"/>
                </a:cubicBezTo>
                <a:cubicBezTo>
                  <a:pt x="10870841" y="94028"/>
                  <a:pt x="10932216" y="50350"/>
                  <a:pt x="10973007" y="44074"/>
                </a:cubicBezTo>
                <a:cubicBezTo>
                  <a:pt x="11027584" y="35678"/>
                  <a:pt x="11222802" y="21928"/>
                  <a:pt x="11265107" y="18674"/>
                </a:cubicBezTo>
                <a:cubicBezTo>
                  <a:pt x="11282040" y="14441"/>
                  <a:pt x="11315719" y="-11479"/>
                  <a:pt x="11315907" y="5974"/>
                </a:cubicBezTo>
                <a:cubicBezTo>
                  <a:pt x="11328789" y="1199735"/>
                  <a:pt x="11668029" y="2454807"/>
                  <a:pt x="11290507" y="3587374"/>
                </a:cubicBezTo>
                <a:cubicBezTo>
                  <a:pt x="11286274" y="3629707"/>
                  <a:pt x="11286151" y="3672656"/>
                  <a:pt x="11277807" y="3714374"/>
                </a:cubicBezTo>
                <a:cubicBezTo>
                  <a:pt x="11273336" y="3736728"/>
                  <a:pt x="11261666" y="3757042"/>
                  <a:pt x="11252407" y="3777874"/>
                </a:cubicBezTo>
                <a:cubicBezTo>
                  <a:pt x="11234898" y="3817269"/>
                  <a:pt x="11225643" y="3833123"/>
                  <a:pt x="11201607" y="3866774"/>
                </a:cubicBezTo>
                <a:cubicBezTo>
                  <a:pt x="11189304" y="3883998"/>
                  <a:pt x="11175810" y="3900350"/>
                  <a:pt x="11163507" y="3917574"/>
                </a:cubicBezTo>
                <a:cubicBezTo>
                  <a:pt x="11154635" y="3929994"/>
                  <a:pt x="11149696" y="3945741"/>
                  <a:pt x="11138107" y="3955674"/>
                </a:cubicBezTo>
                <a:cubicBezTo>
                  <a:pt x="11119365" y="3971738"/>
                  <a:pt x="11095539" y="3980691"/>
                  <a:pt x="11074607" y="3993774"/>
                </a:cubicBezTo>
                <a:cubicBezTo>
                  <a:pt x="11028886" y="4022350"/>
                  <a:pt x="11025278" y="4034828"/>
                  <a:pt x="10960307" y="4044574"/>
                </a:cubicBezTo>
                <a:cubicBezTo>
                  <a:pt x="10901547" y="4053388"/>
                  <a:pt x="10841774" y="4053041"/>
                  <a:pt x="10782507" y="4057274"/>
                </a:cubicBezTo>
                <a:cubicBezTo>
                  <a:pt x="10574199" y="4126710"/>
                  <a:pt x="10740830" y="4074413"/>
                  <a:pt x="10617407" y="4108074"/>
                </a:cubicBezTo>
                <a:cubicBezTo>
                  <a:pt x="10587674" y="4116183"/>
                  <a:pt x="10558798" y="4127794"/>
                  <a:pt x="10528507" y="4133474"/>
                </a:cubicBezTo>
                <a:cubicBezTo>
                  <a:pt x="10490829" y="4140539"/>
                  <a:pt x="10452177" y="4140900"/>
                  <a:pt x="10414207" y="4146174"/>
                </a:cubicBezTo>
                <a:cubicBezTo>
                  <a:pt x="9786437" y="4233364"/>
                  <a:pt x="10260134" y="4173371"/>
                  <a:pt x="9969707" y="4209674"/>
                </a:cubicBezTo>
                <a:cubicBezTo>
                  <a:pt x="8704580" y="4631383"/>
                  <a:pt x="7302709" y="4235311"/>
                  <a:pt x="5969207" y="4247774"/>
                </a:cubicBezTo>
                <a:cubicBezTo>
                  <a:pt x="5898503" y="4248435"/>
                  <a:pt x="5846244" y="4264169"/>
                  <a:pt x="5778707" y="4273174"/>
                </a:cubicBezTo>
                <a:cubicBezTo>
                  <a:pt x="5740709" y="4278240"/>
                  <a:pt x="5702356" y="4280453"/>
                  <a:pt x="5664407" y="4285874"/>
                </a:cubicBezTo>
                <a:cubicBezTo>
                  <a:pt x="5527391" y="4305448"/>
                  <a:pt x="5658837" y="4289113"/>
                  <a:pt x="5562807" y="4311274"/>
                </a:cubicBezTo>
                <a:cubicBezTo>
                  <a:pt x="5520741" y="4320982"/>
                  <a:pt x="5478140" y="4328207"/>
                  <a:pt x="5435807" y="4336674"/>
                </a:cubicBezTo>
                <a:cubicBezTo>
                  <a:pt x="5363840" y="4332441"/>
                  <a:pt x="5291274" y="4334169"/>
                  <a:pt x="5219907" y="4323974"/>
                </a:cubicBezTo>
                <a:cubicBezTo>
                  <a:pt x="5201165" y="4321297"/>
                  <a:pt x="5185545" y="4307967"/>
                  <a:pt x="5169107" y="4298574"/>
                </a:cubicBezTo>
                <a:cubicBezTo>
                  <a:pt x="5122212" y="4271777"/>
                  <a:pt x="5136030" y="4268708"/>
                  <a:pt x="5080207" y="4247774"/>
                </a:cubicBezTo>
                <a:cubicBezTo>
                  <a:pt x="5049894" y="4236407"/>
                  <a:pt x="4979544" y="4226764"/>
                  <a:pt x="4953207" y="4222374"/>
                </a:cubicBezTo>
                <a:cubicBezTo>
                  <a:pt x="4813507" y="4230841"/>
                  <a:pt x="4673606" y="4236463"/>
                  <a:pt x="4534107" y="4247774"/>
                </a:cubicBezTo>
                <a:cubicBezTo>
                  <a:pt x="4482376" y="4251968"/>
                  <a:pt x="4480007" y="4266874"/>
                  <a:pt x="4432507" y="4285874"/>
                </a:cubicBezTo>
                <a:cubicBezTo>
                  <a:pt x="4407648" y="4295818"/>
                  <a:pt x="4381707" y="4302807"/>
                  <a:pt x="4356307" y="4311274"/>
                </a:cubicBezTo>
                <a:cubicBezTo>
                  <a:pt x="4136174" y="4307041"/>
                  <a:pt x="3915754" y="4310566"/>
                  <a:pt x="3695907" y="4298574"/>
                </a:cubicBezTo>
                <a:cubicBezTo>
                  <a:pt x="3680666" y="4297743"/>
                  <a:pt x="3672099" y="4278533"/>
                  <a:pt x="3657807" y="4273174"/>
                </a:cubicBezTo>
                <a:cubicBezTo>
                  <a:pt x="3498784" y="4213540"/>
                  <a:pt x="3665885" y="4294779"/>
                  <a:pt x="3556207" y="4247774"/>
                </a:cubicBezTo>
                <a:cubicBezTo>
                  <a:pt x="3510638" y="4228244"/>
                  <a:pt x="3504558" y="4214357"/>
                  <a:pt x="3454607" y="4209674"/>
                </a:cubicBezTo>
                <a:cubicBezTo>
                  <a:pt x="2889948" y="4156737"/>
                  <a:pt x="3272220" y="4205399"/>
                  <a:pt x="2984707" y="4171574"/>
                </a:cubicBezTo>
                <a:cubicBezTo>
                  <a:pt x="2604692" y="4126866"/>
                  <a:pt x="3049745" y="4182414"/>
                  <a:pt x="2832307" y="4146174"/>
                </a:cubicBezTo>
                <a:cubicBezTo>
                  <a:pt x="2802195" y="4141155"/>
                  <a:pt x="2610456" y="4113829"/>
                  <a:pt x="2552907" y="4108074"/>
                </a:cubicBezTo>
                <a:cubicBezTo>
                  <a:pt x="2502184" y="4103002"/>
                  <a:pt x="2451307" y="4099607"/>
                  <a:pt x="2400507" y="4095374"/>
                </a:cubicBezTo>
                <a:lnTo>
                  <a:pt x="2210007" y="4108074"/>
                </a:lnTo>
                <a:cubicBezTo>
                  <a:pt x="2154951" y="4112007"/>
                  <a:pt x="2100103" y="4120774"/>
                  <a:pt x="2044907" y="4120774"/>
                </a:cubicBezTo>
                <a:lnTo>
                  <a:pt x="419307" y="4108074"/>
                </a:lnTo>
                <a:cubicBezTo>
                  <a:pt x="304988" y="4079494"/>
                  <a:pt x="445287" y="4112404"/>
                  <a:pt x="266907" y="4082674"/>
                </a:cubicBezTo>
                <a:cubicBezTo>
                  <a:pt x="241255" y="4078399"/>
                  <a:pt x="135694" y="4046696"/>
                  <a:pt x="127207" y="4044574"/>
                </a:cubicBezTo>
                <a:cubicBezTo>
                  <a:pt x="106266" y="4039339"/>
                  <a:pt x="84874" y="4036107"/>
                  <a:pt x="63707" y="4031874"/>
                </a:cubicBezTo>
                <a:cubicBezTo>
                  <a:pt x="46774" y="4023407"/>
                  <a:pt x="26294" y="4019861"/>
                  <a:pt x="12907" y="4006474"/>
                </a:cubicBezTo>
                <a:cubicBezTo>
                  <a:pt x="-11123" y="3982444"/>
                  <a:pt x="4136" y="3907524"/>
                  <a:pt x="12907" y="3892174"/>
                </a:cubicBezTo>
                <a:cubicBezTo>
                  <a:pt x="19549" y="3880551"/>
                  <a:pt x="38135" y="3883152"/>
                  <a:pt x="51007" y="3879474"/>
                </a:cubicBezTo>
                <a:cubicBezTo>
                  <a:pt x="67790" y="3874679"/>
                  <a:pt x="84874" y="3871007"/>
                  <a:pt x="101807" y="3866774"/>
                </a:cubicBezTo>
                <a:cubicBezTo>
                  <a:pt x="122974" y="3849841"/>
                  <a:pt x="142321" y="3830340"/>
                  <a:pt x="165307" y="3815974"/>
                </a:cubicBezTo>
                <a:cubicBezTo>
                  <a:pt x="176659" y="3808879"/>
                  <a:pt x="190872" y="3807974"/>
                  <a:pt x="203407" y="3803274"/>
                </a:cubicBezTo>
                <a:cubicBezTo>
                  <a:pt x="217789" y="3797881"/>
                  <a:pt x="281422" y="3770415"/>
                  <a:pt x="305007" y="3765174"/>
                </a:cubicBezTo>
                <a:cubicBezTo>
                  <a:pt x="330144" y="3759588"/>
                  <a:pt x="356070" y="3758060"/>
                  <a:pt x="381207" y="3752474"/>
                </a:cubicBezTo>
                <a:cubicBezTo>
                  <a:pt x="394275" y="3749570"/>
                  <a:pt x="406263" y="3742784"/>
                  <a:pt x="419307" y="3739774"/>
                </a:cubicBezTo>
                <a:cubicBezTo>
                  <a:pt x="537498" y="3712499"/>
                  <a:pt x="524038" y="3719577"/>
                  <a:pt x="622507" y="3701674"/>
                </a:cubicBezTo>
                <a:cubicBezTo>
                  <a:pt x="694176" y="3688643"/>
                  <a:pt x="707213" y="3683673"/>
                  <a:pt x="787607" y="3663574"/>
                </a:cubicBezTo>
                <a:lnTo>
                  <a:pt x="838407" y="3650874"/>
                </a:lnTo>
                <a:cubicBezTo>
                  <a:pt x="855340" y="3646641"/>
                  <a:pt x="871797" y="3639418"/>
                  <a:pt x="889207" y="3638174"/>
                </a:cubicBezTo>
                <a:lnTo>
                  <a:pt x="1067007" y="3625474"/>
                </a:lnTo>
                <a:cubicBezTo>
                  <a:pt x="1146363" y="3593732"/>
                  <a:pt x="1146637" y="3592180"/>
                  <a:pt x="1244807" y="3561974"/>
                </a:cubicBezTo>
                <a:cubicBezTo>
                  <a:pt x="1261490" y="3556841"/>
                  <a:pt x="1278674" y="3553507"/>
                  <a:pt x="1295607" y="3549274"/>
                </a:cubicBezTo>
                <a:cubicBezTo>
                  <a:pt x="1308307" y="3540807"/>
                  <a:pt x="1320055" y="3530700"/>
                  <a:pt x="1333707" y="3523874"/>
                </a:cubicBezTo>
                <a:cubicBezTo>
                  <a:pt x="1354097" y="3513679"/>
                  <a:pt x="1377659" y="3510203"/>
                  <a:pt x="1397207" y="3498474"/>
                </a:cubicBezTo>
                <a:cubicBezTo>
                  <a:pt x="1420451" y="3484528"/>
                  <a:pt x="1438649" y="3463429"/>
                  <a:pt x="1460707" y="3447674"/>
                </a:cubicBezTo>
                <a:cubicBezTo>
                  <a:pt x="1497968" y="3421059"/>
                  <a:pt x="1536489" y="3396236"/>
                  <a:pt x="1575007" y="3371474"/>
                </a:cubicBezTo>
                <a:cubicBezTo>
                  <a:pt x="1789454" y="3233615"/>
                  <a:pt x="1532724" y="3403896"/>
                  <a:pt x="1676607" y="3307974"/>
                </a:cubicBezTo>
                <a:cubicBezTo>
                  <a:pt x="1685074" y="3295274"/>
                  <a:pt x="1690520" y="3279925"/>
                  <a:pt x="1702007" y="3269874"/>
                </a:cubicBezTo>
                <a:cubicBezTo>
                  <a:pt x="1724981" y="3249772"/>
                  <a:pt x="1753519" y="3237029"/>
                  <a:pt x="1778207" y="3219074"/>
                </a:cubicBezTo>
                <a:cubicBezTo>
                  <a:pt x="1800129" y="3203131"/>
                  <a:pt x="1821307" y="3186124"/>
                  <a:pt x="1841707" y="3168274"/>
                </a:cubicBezTo>
                <a:cubicBezTo>
                  <a:pt x="1855224" y="3156447"/>
                  <a:pt x="1866170" y="3141863"/>
                  <a:pt x="1879807" y="3130174"/>
                </a:cubicBezTo>
                <a:cubicBezTo>
                  <a:pt x="1925489" y="3091018"/>
                  <a:pt x="1971373" y="3051974"/>
                  <a:pt x="2019507" y="3015874"/>
                </a:cubicBezTo>
                <a:cubicBezTo>
                  <a:pt x="2039254" y="3001063"/>
                  <a:pt x="2063260" y="2992585"/>
                  <a:pt x="2083007" y="2977774"/>
                </a:cubicBezTo>
                <a:cubicBezTo>
                  <a:pt x="2097375" y="2966998"/>
                  <a:pt x="2107683" y="2951606"/>
                  <a:pt x="2121107" y="2939674"/>
                </a:cubicBezTo>
                <a:cubicBezTo>
                  <a:pt x="2145819" y="2917708"/>
                  <a:pt x="2170645" y="2895726"/>
                  <a:pt x="2197307" y="2876174"/>
                </a:cubicBezTo>
                <a:cubicBezTo>
                  <a:pt x="2234233" y="2849095"/>
                  <a:pt x="2274975" y="2827448"/>
                  <a:pt x="2311607" y="2799974"/>
                </a:cubicBezTo>
                <a:cubicBezTo>
                  <a:pt x="2394829" y="2737557"/>
                  <a:pt x="2310570" y="2788311"/>
                  <a:pt x="2375107" y="2723774"/>
                </a:cubicBezTo>
                <a:cubicBezTo>
                  <a:pt x="2398486" y="2700395"/>
                  <a:pt x="2427928" y="2683653"/>
                  <a:pt x="2451307" y="2660274"/>
                </a:cubicBezTo>
                <a:cubicBezTo>
                  <a:pt x="2462100" y="2649481"/>
                  <a:pt x="2464894" y="2631839"/>
                  <a:pt x="2476707" y="2622174"/>
                </a:cubicBezTo>
                <a:cubicBezTo>
                  <a:pt x="2512147" y="2593178"/>
                  <a:pt x="2555251" y="2574579"/>
                  <a:pt x="2591007" y="2545974"/>
                </a:cubicBezTo>
                <a:cubicBezTo>
                  <a:pt x="2678158" y="2476253"/>
                  <a:pt x="2650968" y="2478470"/>
                  <a:pt x="2718007" y="2406274"/>
                </a:cubicBezTo>
                <a:cubicBezTo>
                  <a:pt x="2754671" y="2366790"/>
                  <a:pt x="2789202" y="2324303"/>
                  <a:pt x="2832307" y="2291974"/>
                </a:cubicBezTo>
                <a:cubicBezTo>
                  <a:pt x="2849240" y="2279274"/>
                  <a:pt x="2868140" y="2268841"/>
                  <a:pt x="2883107" y="2253874"/>
                </a:cubicBezTo>
                <a:cubicBezTo>
                  <a:pt x="2893900" y="2243081"/>
                  <a:pt x="2899635" y="2228194"/>
                  <a:pt x="2908507" y="2215774"/>
                </a:cubicBezTo>
                <a:cubicBezTo>
                  <a:pt x="2918095" y="2202351"/>
                  <a:pt x="2962030" y="2146827"/>
                  <a:pt x="2972007" y="2126874"/>
                </a:cubicBezTo>
                <a:cubicBezTo>
                  <a:pt x="2982202" y="2106484"/>
                  <a:pt x="2985678" y="2082922"/>
                  <a:pt x="2997407" y="2063374"/>
                </a:cubicBezTo>
                <a:cubicBezTo>
                  <a:pt x="3023993" y="2019064"/>
                  <a:pt x="3056893" y="1978860"/>
                  <a:pt x="3086307" y="1936374"/>
                </a:cubicBezTo>
                <a:cubicBezTo>
                  <a:pt x="3094995" y="1923824"/>
                  <a:pt x="3098055" y="1905100"/>
                  <a:pt x="3111707" y="1898274"/>
                </a:cubicBezTo>
                <a:cubicBezTo>
                  <a:pt x="3184400" y="1861928"/>
                  <a:pt x="3214760" y="1840761"/>
                  <a:pt x="3289507" y="1822074"/>
                </a:cubicBezTo>
                <a:cubicBezTo>
                  <a:pt x="3348521" y="1807321"/>
                  <a:pt x="3322853" y="1809374"/>
                  <a:pt x="3365707" y="1809374"/>
                </a:cubicBezTo>
                <a:lnTo>
                  <a:pt x="3314907" y="1796674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6" name="Freeform 55"/>
          <p:cNvSpPr/>
          <p:nvPr/>
        </p:nvSpPr>
        <p:spPr>
          <a:xfrm>
            <a:off x="3498810" y="-261814"/>
            <a:ext cx="2654300" cy="6680673"/>
          </a:xfrm>
          <a:custGeom>
            <a:avLst/>
            <a:gdLst>
              <a:gd name="connsiteX0" fmla="*/ 38100 w 2654300"/>
              <a:gd name="connsiteY0" fmla="*/ 216373 h 6680673"/>
              <a:gd name="connsiteX1" fmla="*/ 38100 w 2654300"/>
              <a:gd name="connsiteY1" fmla="*/ 216373 h 6680673"/>
              <a:gd name="connsiteX2" fmla="*/ 25400 w 2654300"/>
              <a:gd name="connsiteY2" fmla="*/ 825973 h 6680673"/>
              <a:gd name="connsiteX3" fmla="*/ 0 w 2654300"/>
              <a:gd name="connsiteY3" fmla="*/ 2222973 h 6680673"/>
              <a:gd name="connsiteX4" fmla="*/ 12700 w 2654300"/>
              <a:gd name="connsiteY4" fmla="*/ 2921473 h 6680673"/>
              <a:gd name="connsiteX5" fmla="*/ 50800 w 2654300"/>
              <a:gd name="connsiteY5" fmla="*/ 2908773 h 6680673"/>
              <a:gd name="connsiteX6" fmla="*/ 88900 w 2654300"/>
              <a:gd name="connsiteY6" fmla="*/ 2883373 h 6680673"/>
              <a:gd name="connsiteX7" fmla="*/ 292100 w 2654300"/>
              <a:gd name="connsiteY7" fmla="*/ 2832573 h 6680673"/>
              <a:gd name="connsiteX8" fmla="*/ 330200 w 2654300"/>
              <a:gd name="connsiteY8" fmla="*/ 2819873 h 6680673"/>
              <a:gd name="connsiteX9" fmla="*/ 482600 w 2654300"/>
              <a:gd name="connsiteY9" fmla="*/ 2832573 h 6680673"/>
              <a:gd name="connsiteX10" fmla="*/ 533400 w 2654300"/>
              <a:gd name="connsiteY10" fmla="*/ 2845273 h 6680673"/>
              <a:gd name="connsiteX11" fmla="*/ 609600 w 2654300"/>
              <a:gd name="connsiteY11" fmla="*/ 2857973 h 6680673"/>
              <a:gd name="connsiteX12" fmla="*/ 660400 w 2654300"/>
              <a:gd name="connsiteY12" fmla="*/ 2946873 h 6680673"/>
              <a:gd name="connsiteX13" fmla="*/ 736600 w 2654300"/>
              <a:gd name="connsiteY13" fmla="*/ 2997673 h 6680673"/>
              <a:gd name="connsiteX14" fmla="*/ 825500 w 2654300"/>
              <a:gd name="connsiteY14" fmla="*/ 3099273 h 6680673"/>
              <a:gd name="connsiteX15" fmla="*/ 838200 w 2654300"/>
              <a:gd name="connsiteY15" fmla="*/ 3150073 h 6680673"/>
              <a:gd name="connsiteX16" fmla="*/ 863600 w 2654300"/>
              <a:gd name="connsiteY16" fmla="*/ 3226273 h 6680673"/>
              <a:gd name="connsiteX17" fmla="*/ 876300 w 2654300"/>
              <a:gd name="connsiteY17" fmla="*/ 3378673 h 6680673"/>
              <a:gd name="connsiteX18" fmla="*/ 914400 w 2654300"/>
              <a:gd name="connsiteY18" fmla="*/ 3492973 h 6680673"/>
              <a:gd name="connsiteX19" fmla="*/ 952500 w 2654300"/>
              <a:gd name="connsiteY19" fmla="*/ 3607273 h 6680673"/>
              <a:gd name="connsiteX20" fmla="*/ 990600 w 2654300"/>
              <a:gd name="connsiteY20" fmla="*/ 3683473 h 6680673"/>
              <a:gd name="connsiteX21" fmla="*/ 1028700 w 2654300"/>
              <a:gd name="connsiteY21" fmla="*/ 3696173 h 6680673"/>
              <a:gd name="connsiteX22" fmla="*/ 1054100 w 2654300"/>
              <a:gd name="connsiteY22" fmla="*/ 3734273 h 6680673"/>
              <a:gd name="connsiteX23" fmla="*/ 1130300 w 2654300"/>
              <a:gd name="connsiteY23" fmla="*/ 3797773 h 6680673"/>
              <a:gd name="connsiteX24" fmla="*/ 1168400 w 2654300"/>
              <a:gd name="connsiteY24" fmla="*/ 3810473 h 6680673"/>
              <a:gd name="connsiteX25" fmla="*/ 1206500 w 2654300"/>
              <a:gd name="connsiteY25" fmla="*/ 3886673 h 6680673"/>
              <a:gd name="connsiteX26" fmla="*/ 1244600 w 2654300"/>
              <a:gd name="connsiteY26" fmla="*/ 4039073 h 6680673"/>
              <a:gd name="connsiteX27" fmla="*/ 1257300 w 2654300"/>
              <a:gd name="connsiteY27" fmla="*/ 4077173 h 6680673"/>
              <a:gd name="connsiteX28" fmla="*/ 1295400 w 2654300"/>
              <a:gd name="connsiteY28" fmla="*/ 4280373 h 6680673"/>
              <a:gd name="connsiteX29" fmla="*/ 1320800 w 2654300"/>
              <a:gd name="connsiteY29" fmla="*/ 4318473 h 6680673"/>
              <a:gd name="connsiteX30" fmla="*/ 1346200 w 2654300"/>
              <a:gd name="connsiteY30" fmla="*/ 4394673 h 6680673"/>
              <a:gd name="connsiteX31" fmla="*/ 1422400 w 2654300"/>
              <a:gd name="connsiteY31" fmla="*/ 4432773 h 6680673"/>
              <a:gd name="connsiteX32" fmla="*/ 1536700 w 2654300"/>
              <a:gd name="connsiteY32" fmla="*/ 4534373 h 6680673"/>
              <a:gd name="connsiteX33" fmla="*/ 1574800 w 2654300"/>
              <a:gd name="connsiteY33" fmla="*/ 4547073 h 6680673"/>
              <a:gd name="connsiteX34" fmla="*/ 1638300 w 2654300"/>
              <a:gd name="connsiteY34" fmla="*/ 4597873 h 6680673"/>
              <a:gd name="connsiteX35" fmla="*/ 1701800 w 2654300"/>
              <a:gd name="connsiteY35" fmla="*/ 4648673 h 6680673"/>
              <a:gd name="connsiteX36" fmla="*/ 1714500 w 2654300"/>
              <a:gd name="connsiteY36" fmla="*/ 4686773 h 6680673"/>
              <a:gd name="connsiteX37" fmla="*/ 1739900 w 2654300"/>
              <a:gd name="connsiteY37" fmla="*/ 4851873 h 6680673"/>
              <a:gd name="connsiteX38" fmla="*/ 1752600 w 2654300"/>
              <a:gd name="connsiteY38" fmla="*/ 4953473 h 6680673"/>
              <a:gd name="connsiteX39" fmla="*/ 1778000 w 2654300"/>
              <a:gd name="connsiteY39" fmla="*/ 5029673 h 6680673"/>
              <a:gd name="connsiteX40" fmla="*/ 1803400 w 2654300"/>
              <a:gd name="connsiteY40" fmla="*/ 5118573 h 6680673"/>
              <a:gd name="connsiteX41" fmla="*/ 1816100 w 2654300"/>
              <a:gd name="connsiteY41" fmla="*/ 5207473 h 6680673"/>
              <a:gd name="connsiteX42" fmla="*/ 1854200 w 2654300"/>
              <a:gd name="connsiteY42" fmla="*/ 5245573 h 6680673"/>
              <a:gd name="connsiteX43" fmla="*/ 1930400 w 2654300"/>
              <a:gd name="connsiteY43" fmla="*/ 5296373 h 6680673"/>
              <a:gd name="connsiteX44" fmla="*/ 1981200 w 2654300"/>
              <a:gd name="connsiteY44" fmla="*/ 5347173 h 6680673"/>
              <a:gd name="connsiteX45" fmla="*/ 2019300 w 2654300"/>
              <a:gd name="connsiteY45" fmla="*/ 5385273 h 6680673"/>
              <a:gd name="connsiteX46" fmla="*/ 2095500 w 2654300"/>
              <a:gd name="connsiteY46" fmla="*/ 5410673 h 6680673"/>
              <a:gd name="connsiteX47" fmla="*/ 2133600 w 2654300"/>
              <a:gd name="connsiteY47" fmla="*/ 5436073 h 6680673"/>
              <a:gd name="connsiteX48" fmla="*/ 2159000 w 2654300"/>
              <a:gd name="connsiteY48" fmla="*/ 5613873 h 6680673"/>
              <a:gd name="connsiteX49" fmla="*/ 2171700 w 2654300"/>
              <a:gd name="connsiteY49" fmla="*/ 5664673 h 6680673"/>
              <a:gd name="connsiteX50" fmla="*/ 2197100 w 2654300"/>
              <a:gd name="connsiteY50" fmla="*/ 5969473 h 6680673"/>
              <a:gd name="connsiteX51" fmla="*/ 2209800 w 2654300"/>
              <a:gd name="connsiteY51" fmla="*/ 6007573 h 6680673"/>
              <a:gd name="connsiteX52" fmla="*/ 2247900 w 2654300"/>
              <a:gd name="connsiteY52" fmla="*/ 6020273 h 6680673"/>
              <a:gd name="connsiteX53" fmla="*/ 2286000 w 2654300"/>
              <a:gd name="connsiteY53" fmla="*/ 6045673 h 6680673"/>
              <a:gd name="connsiteX54" fmla="*/ 2324100 w 2654300"/>
              <a:gd name="connsiteY54" fmla="*/ 6058373 h 6680673"/>
              <a:gd name="connsiteX55" fmla="*/ 2400300 w 2654300"/>
              <a:gd name="connsiteY55" fmla="*/ 6109173 h 6680673"/>
              <a:gd name="connsiteX56" fmla="*/ 2425700 w 2654300"/>
              <a:gd name="connsiteY56" fmla="*/ 6147273 h 6680673"/>
              <a:gd name="connsiteX57" fmla="*/ 2501900 w 2654300"/>
              <a:gd name="connsiteY57" fmla="*/ 6172673 h 6680673"/>
              <a:gd name="connsiteX58" fmla="*/ 2540000 w 2654300"/>
              <a:gd name="connsiteY58" fmla="*/ 6198073 h 6680673"/>
              <a:gd name="connsiteX59" fmla="*/ 2552700 w 2654300"/>
              <a:gd name="connsiteY59" fmla="*/ 6236173 h 6680673"/>
              <a:gd name="connsiteX60" fmla="*/ 2565400 w 2654300"/>
              <a:gd name="connsiteY60" fmla="*/ 6325073 h 6680673"/>
              <a:gd name="connsiteX61" fmla="*/ 2590800 w 2654300"/>
              <a:gd name="connsiteY61" fmla="*/ 6363173 h 6680673"/>
              <a:gd name="connsiteX62" fmla="*/ 2603500 w 2654300"/>
              <a:gd name="connsiteY62" fmla="*/ 6528273 h 6680673"/>
              <a:gd name="connsiteX63" fmla="*/ 2628900 w 2654300"/>
              <a:gd name="connsiteY63" fmla="*/ 6680673 h 6680673"/>
              <a:gd name="connsiteX64" fmla="*/ 2616200 w 2654300"/>
              <a:gd name="connsiteY64" fmla="*/ 6020273 h 6680673"/>
              <a:gd name="connsiteX65" fmla="*/ 2628900 w 2654300"/>
              <a:gd name="connsiteY65" fmla="*/ 5296373 h 6680673"/>
              <a:gd name="connsiteX66" fmla="*/ 2654300 w 2654300"/>
              <a:gd name="connsiteY66" fmla="*/ 4724873 h 6680673"/>
              <a:gd name="connsiteX67" fmla="*/ 2641600 w 2654300"/>
              <a:gd name="connsiteY67" fmla="*/ 3492973 h 6680673"/>
              <a:gd name="connsiteX68" fmla="*/ 2616200 w 2654300"/>
              <a:gd name="connsiteY68" fmla="*/ 2870673 h 6680673"/>
              <a:gd name="connsiteX69" fmla="*/ 2590800 w 2654300"/>
              <a:gd name="connsiteY69" fmla="*/ 2565873 h 6680673"/>
              <a:gd name="connsiteX70" fmla="*/ 2578100 w 2654300"/>
              <a:gd name="connsiteY70" fmla="*/ 2324573 h 6680673"/>
              <a:gd name="connsiteX71" fmla="*/ 2565400 w 2654300"/>
              <a:gd name="connsiteY71" fmla="*/ 2235673 h 6680673"/>
              <a:gd name="connsiteX72" fmla="*/ 2578100 w 2654300"/>
              <a:gd name="connsiteY72" fmla="*/ 698973 h 6680673"/>
              <a:gd name="connsiteX73" fmla="*/ 2565400 w 2654300"/>
              <a:gd name="connsiteY73" fmla="*/ 356073 h 6680673"/>
              <a:gd name="connsiteX74" fmla="*/ 2552700 w 2654300"/>
              <a:gd name="connsiteY74" fmla="*/ 102073 h 6680673"/>
              <a:gd name="connsiteX75" fmla="*/ 2514600 w 2654300"/>
              <a:gd name="connsiteY75" fmla="*/ 76673 h 6680673"/>
              <a:gd name="connsiteX76" fmla="*/ 2438400 w 2654300"/>
              <a:gd name="connsiteY76" fmla="*/ 51273 h 6680673"/>
              <a:gd name="connsiteX77" fmla="*/ 2400300 w 2654300"/>
              <a:gd name="connsiteY77" fmla="*/ 38573 h 6680673"/>
              <a:gd name="connsiteX78" fmla="*/ 2235200 w 2654300"/>
              <a:gd name="connsiteY78" fmla="*/ 51273 h 6680673"/>
              <a:gd name="connsiteX79" fmla="*/ 2171700 w 2654300"/>
              <a:gd name="connsiteY79" fmla="*/ 76673 h 6680673"/>
              <a:gd name="connsiteX80" fmla="*/ 2095500 w 2654300"/>
              <a:gd name="connsiteY80" fmla="*/ 89373 h 6680673"/>
              <a:gd name="connsiteX81" fmla="*/ 1790700 w 2654300"/>
              <a:gd name="connsiteY81" fmla="*/ 114773 h 6680673"/>
              <a:gd name="connsiteX82" fmla="*/ 1257300 w 2654300"/>
              <a:gd name="connsiteY82" fmla="*/ 89373 h 6680673"/>
              <a:gd name="connsiteX83" fmla="*/ 1041400 w 2654300"/>
              <a:gd name="connsiteY83" fmla="*/ 51273 h 6680673"/>
              <a:gd name="connsiteX84" fmla="*/ 520700 w 2654300"/>
              <a:gd name="connsiteY84" fmla="*/ 25873 h 6680673"/>
              <a:gd name="connsiteX85" fmla="*/ 355600 w 2654300"/>
              <a:gd name="connsiteY85" fmla="*/ 13173 h 6680673"/>
              <a:gd name="connsiteX86" fmla="*/ 304800 w 2654300"/>
              <a:gd name="connsiteY86" fmla="*/ 473 h 6680673"/>
              <a:gd name="connsiteX87" fmla="*/ 63500 w 2654300"/>
              <a:gd name="connsiteY87" fmla="*/ 25873 h 6680673"/>
              <a:gd name="connsiteX88" fmla="*/ 38100 w 2654300"/>
              <a:gd name="connsiteY88" fmla="*/ 63973 h 6680673"/>
              <a:gd name="connsiteX89" fmla="*/ 63500 w 2654300"/>
              <a:gd name="connsiteY89" fmla="*/ 178273 h 6680673"/>
              <a:gd name="connsiteX90" fmla="*/ 38100 w 2654300"/>
              <a:gd name="connsiteY90" fmla="*/ 216373 h 6680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2654300" h="6680673">
                <a:moveTo>
                  <a:pt x="38100" y="216373"/>
                </a:moveTo>
                <a:lnTo>
                  <a:pt x="38100" y="216373"/>
                </a:lnTo>
                <a:cubicBezTo>
                  <a:pt x="-26365" y="506464"/>
                  <a:pt x="25400" y="230005"/>
                  <a:pt x="25400" y="825973"/>
                </a:cubicBezTo>
                <a:cubicBezTo>
                  <a:pt x="25400" y="2073072"/>
                  <a:pt x="73476" y="1708644"/>
                  <a:pt x="0" y="2222973"/>
                </a:cubicBezTo>
                <a:cubicBezTo>
                  <a:pt x="4233" y="2455806"/>
                  <a:pt x="-4503" y="2689237"/>
                  <a:pt x="12700" y="2921473"/>
                </a:cubicBezTo>
                <a:cubicBezTo>
                  <a:pt x="13689" y="2934823"/>
                  <a:pt x="38826" y="2914760"/>
                  <a:pt x="50800" y="2908773"/>
                </a:cubicBezTo>
                <a:cubicBezTo>
                  <a:pt x="64452" y="2901947"/>
                  <a:pt x="74952" y="2889572"/>
                  <a:pt x="88900" y="2883373"/>
                </a:cubicBezTo>
                <a:cubicBezTo>
                  <a:pt x="202953" y="2832683"/>
                  <a:pt x="143850" y="2881990"/>
                  <a:pt x="292100" y="2832573"/>
                </a:cubicBezTo>
                <a:lnTo>
                  <a:pt x="330200" y="2819873"/>
                </a:lnTo>
                <a:cubicBezTo>
                  <a:pt x="381000" y="2824106"/>
                  <a:pt x="432018" y="2826250"/>
                  <a:pt x="482600" y="2832573"/>
                </a:cubicBezTo>
                <a:cubicBezTo>
                  <a:pt x="499920" y="2834738"/>
                  <a:pt x="516284" y="2841850"/>
                  <a:pt x="533400" y="2845273"/>
                </a:cubicBezTo>
                <a:cubicBezTo>
                  <a:pt x="558650" y="2850323"/>
                  <a:pt x="584200" y="2853740"/>
                  <a:pt x="609600" y="2857973"/>
                </a:cubicBezTo>
                <a:cubicBezTo>
                  <a:pt x="623275" y="2912674"/>
                  <a:pt x="613437" y="2910346"/>
                  <a:pt x="660400" y="2946873"/>
                </a:cubicBezTo>
                <a:cubicBezTo>
                  <a:pt x="684497" y="2965615"/>
                  <a:pt x="736600" y="2997673"/>
                  <a:pt x="736600" y="2997673"/>
                </a:cubicBezTo>
                <a:cubicBezTo>
                  <a:pt x="795867" y="3086573"/>
                  <a:pt x="762000" y="3056940"/>
                  <a:pt x="825500" y="3099273"/>
                </a:cubicBezTo>
                <a:cubicBezTo>
                  <a:pt x="829733" y="3116206"/>
                  <a:pt x="833184" y="3133355"/>
                  <a:pt x="838200" y="3150073"/>
                </a:cubicBezTo>
                <a:cubicBezTo>
                  <a:pt x="845893" y="3175718"/>
                  <a:pt x="863600" y="3226273"/>
                  <a:pt x="863600" y="3226273"/>
                </a:cubicBezTo>
                <a:cubicBezTo>
                  <a:pt x="867833" y="3277073"/>
                  <a:pt x="867920" y="3328391"/>
                  <a:pt x="876300" y="3378673"/>
                </a:cubicBezTo>
                <a:lnTo>
                  <a:pt x="914400" y="3492973"/>
                </a:lnTo>
                <a:lnTo>
                  <a:pt x="952500" y="3607273"/>
                </a:lnTo>
                <a:cubicBezTo>
                  <a:pt x="960866" y="3632372"/>
                  <a:pt x="968219" y="3665568"/>
                  <a:pt x="990600" y="3683473"/>
                </a:cubicBezTo>
                <a:cubicBezTo>
                  <a:pt x="1001053" y="3691836"/>
                  <a:pt x="1016000" y="3691940"/>
                  <a:pt x="1028700" y="3696173"/>
                </a:cubicBezTo>
                <a:cubicBezTo>
                  <a:pt x="1037167" y="3708873"/>
                  <a:pt x="1044329" y="3722547"/>
                  <a:pt x="1054100" y="3734273"/>
                </a:cubicBezTo>
                <a:cubicBezTo>
                  <a:pt x="1074162" y="3758348"/>
                  <a:pt x="1101757" y="3783502"/>
                  <a:pt x="1130300" y="3797773"/>
                </a:cubicBezTo>
                <a:cubicBezTo>
                  <a:pt x="1142274" y="3803760"/>
                  <a:pt x="1155700" y="3806240"/>
                  <a:pt x="1168400" y="3810473"/>
                </a:cubicBezTo>
                <a:cubicBezTo>
                  <a:pt x="1214717" y="3949424"/>
                  <a:pt x="1140848" y="3738957"/>
                  <a:pt x="1206500" y="3886673"/>
                </a:cubicBezTo>
                <a:cubicBezTo>
                  <a:pt x="1240716" y="3963660"/>
                  <a:pt x="1226851" y="3959202"/>
                  <a:pt x="1244600" y="4039073"/>
                </a:cubicBezTo>
                <a:cubicBezTo>
                  <a:pt x="1247504" y="4052141"/>
                  <a:pt x="1253067" y="4064473"/>
                  <a:pt x="1257300" y="4077173"/>
                </a:cubicBezTo>
                <a:cubicBezTo>
                  <a:pt x="1261769" y="4121862"/>
                  <a:pt x="1263403" y="4232377"/>
                  <a:pt x="1295400" y="4280373"/>
                </a:cubicBezTo>
                <a:cubicBezTo>
                  <a:pt x="1303867" y="4293073"/>
                  <a:pt x="1314601" y="4304525"/>
                  <a:pt x="1320800" y="4318473"/>
                </a:cubicBezTo>
                <a:cubicBezTo>
                  <a:pt x="1331674" y="4342939"/>
                  <a:pt x="1320800" y="4386206"/>
                  <a:pt x="1346200" y="4394673"/>
                </a:cubicBezTo>
                <a:cubicBezTo>
                  <a:pt x="1381506" y="4406442"/>
                  <a:pt x="1392857" y="4406512"/>
                  <a:pt x="1422400" y="4432773"/>
                </a:cubicBezTo>
                <a:cubicBezTo>
                  <a:pt x="1465675" y="4471240"/>
                  <a:pt x="1487288" y="4509667"/>
                  <a:pt x="1536700" y="4534373"/>
                </a:cubicBezTo>
                <a:cubicBezTo>
                  <a:pt x="1548674" y="4540360"/>
                  <a:pt x="1562100" y="4542840"/>
                  <a:pt x="1574800" y="4547073"/>
                </a:cubicBezTo>
                <a:cubicBezTo>
                  <a:pt x="1647593" y="4656262"/>
                  <a:pt x="1550666" y="4527766"/>
                  <a:pt x="1638300" y="4597873"/>
                </a:cubicBezTo>
                <a:cubicBezTo>
                  <a:pt x="1720364" y="4663525"/>
                  <a:pt x="1606035" y="4616751"/>
                  <a:pt x="1701800" y="4648673"/>
                </a:cubicBezTo>
                <a:cubicBezTo>
                  <a:pt x="1706033" y="4661373"/>
                  <a:pt x="1712464" y="4673542"/>
                  <a:pt x="1714500" y="4686773"/>
                </a:cubicBezTo>
                <a:cubicBezTo>
                  <a:pt x="1742564" y="4869190"/>
                  <a:pt x="1709331" y="4760166"/>
                  <a:pt x="1739900" y="4851873"/>
                </a:cubicBezTo>
                <a:cubicBezTo>
                  <a:pt x="1744133" y="4885740"/>
                  <a:pt x="1745449" y="4920100"/>
                  <a:pt x="1752600" y="4953473"/>
                </a:cubicBezTo>
                <a:cubicBezTo>
                  <a:pt x="1758210" y="4979653"/>
                  <a:pt x="1769533" y="5004273"/>
                  <a:pt x="1778000" y="5029673"/>
                </a:cubicBezTo>
                <a:cubicBezTo>
                  <a:pt x="1788881" y="5062317"/>
                  <a:pt x="1797021" y="5083490"/>
                  <a:pt x="1803400" y="5118573"/>
                </a:cubicBezTo>
                <a:cubicBezTo>
                  <a:pt x="1808755" y="5148024"/>
                  <a:pt x="1804983" y="5179680"/>
                  <a:pt x="1816100" y="5207473"/>
                </a:cubicBezTo>
                <a:cubicBezTo>
                  <a:pt x="1822770" y="5224149"/>
                  <a:pt x="1840023" y="5234546"/>
                  <a:pt x="1854200" y="5245573"/>
                </a:cubicBezTo>
                <a:cubicBezTo>
                  <a:pt x="1878297" y="5264315"/>
                  <a:pt x="1930400" y="5296373"/>
                  <a:pt x="1930400" y="5296373"/>
                </a:cubicBezTo>
                <a:cubicBezTo>
                  <a:pt x="1954590" y="5368944"/>
                  <a:pt x="1923143" y="5308468"/>
                  <a:pt x="1981200" y="5347173"/>
                </a:cubicBezTo>
                <a:cubicBezTo>
                  <a:pt x="1996144" y="5357136"/>
                  <a:pt x="2003600" y="5376551"/>
                  <a:pt x="2019300" y="5385273"/>
                </a:cubicBezTo>
                <a:cubicBezTo>
                  <a:pt x="2042705" y="5398276"/>
                  <a:pt x="2073223" y="5395821"/>
                  <a:pt x="2095500" y="5410673"/>
                </a:cubicBezTo>
                <a:lnTo>
                  <a:pt x="2133600" y="5436073"/>
                </a:lnTo>
                <a:cubicBezTo>
                  <a:pt x="2164184" y="5527826"/>
                  <a:pt x="2134268" y="5428380"/>
                  <a:pt x="2159000" y="5613873"/>
                </a:cubicBezTo>
                <a:cubicBezTo>
                  <a:pt x="2161307" y="5631174"/>
                  <a:pt x="2167467" y="5647740"/>
                  <a:pt x="2171700" y="5664673"/>
                </a:cubicBezTo>
                <a:cubicBezTo>
                  <a:pt x="2175301" y="5715082"/>
                  <a:pt x="2187173" y="5904950"/>
                  <a:pt x="2197100" y="5969473"/>
                </a:cubicBezTo>
                <a:cubicBezTo>
                  <a:pt x="2199136" y="5982704"/>
                  <a:pt x="2200334" y="5998107"/>
                  <a:pt x="2209800" y="6007573"/>
                </a:cubicBezTo>
                <a:cubicBezTo>
                  <a:pt x="2219266" y="6017039"/>
                  <a:pt x="2235926" y="6014286"/>
                  <a:pt x="2247900" y="6020273"/>
                </a:cubicBezTo>
                <a:cubicBezTo>
                  <a:pt x="2261552" y="6027099"/>
                  <a:pt x="2272348" y="6038847"/>
                  <a:pt x="2286000" y="6045673"/>
                </a:cubicBezTo>
                <a:cubicBezTo>
                  <a:pt x="2297974" y="6051660"/>
                  <a:pt x="2312398" y="6051872"/>
                  <a:pt x="2324100" y="6058373"/>
                </a:cubicBezTo>
                <a:cubicBezTo>
                  <a:pt x="2350785" y="6073198"/>
                  <a:pt x="2400300" y="6109173"/>
                  <a:pt x="2400300" y="6109173"/>
                </a:cubicBezTo>
                <a:cubicBezTo>
                  <a:pt x="2408767" y="6121873"/>
                  <a:pt x="2412757" y="6139183"/>
                  <a:pt x="2425700" y="6147273"/>
                </a:cubicBezTo>
                <a:cubicBezTo>
                  <a:pt x="2448404" y="6161463"/>
                  <a:pt x="2479623" y="6157821"/>
                  <a:pt x="2501900" y="6172673"/>
                </a:cubicBezTo>
                <a:lnTo>
                  <a:pt x="2540000" y="6198073"/>
                </a:lnTo>
                <a:cubicBezTo>
                  <a:pt x="2544233" y="6210773"/>
                  <a:pt x="2550075" y="6223046"/>
                  <a:pt x="2552700" y="6236173"/>
                </a:cubicBezTo>
                <a:cubicBezTo>
                  <a:pt x="2558571" y="6265526"/>
                  <a:pt x="2556798" y="6296401"/>
                  <a:pt x="2565400" y="6325073"/>
                </a:cubicBezTo>
                <a:cubicBezTo>
                  <a:pt x="2569786" y="6339693"/>
                  <a:pt x="2582333" y="6350473"/>
                  <a:pt x="2590800" y="6363173"/>
                </a:cubicBezTo>
                <a:cubicBezTo>
                  <a:pt x="2595033" y="6418206"/>
                  <a:pt x="2598503" y="6473304"/>
                  <a:pt x="2603500" y="6528273"/>
                </a:cubicBezTo>
                <a:cubicBezTo>
                  <a:pt x="2614134" y="6645244"/>
                  <a:pt x="2605315" y="6609919"/>
                  <a:pt x="2628900" y="6680673"/>
                </a:cubicBezTo>
                <a:cubicBezTo>
                  <a:pt x="2624667" y="6460540"/>
                  <a:pt x="2616200" y="6240447"/>
                  <a:pt x="2616200" y="6020273"/>
                </a:cubicBezTo>
                <a:cubicBezTo>
                  <a:pt x="2616200" y="5778936"/>
                  <a:pt x="2623353" y="5537646"/>
                  <a:pt x="2628900" y="5296373"/>
                </a:cubicBezTo>
                <a:cubicBezTo>
                  <a:pt x="2636700" y="4957069"/>
                  <a:pt x="2636663" y="4989424"/>
                  <a:pt x="2654300" y="4724873"/>
                </a:cubicBezTo>
                <a:cubicBezTo>
                  <a:pt x="2650067" y="4314240"/>
                  <a:pt x="2647728" y="3903582"/>
                  <a:pt x="2641600" y="3492973"/>
                </a:cubicBezTo>
                <a:cubicBezTo>
                  <a:pt x="2632509" y="2883847"/>
                  <a:pt x="2640290" y="3207939"/>
                  <a:pt x="2616200" y="2870673"/>
                </a:cubicBezTo>
                <a:cubicBezTo>
                  <a:pt x="2596428" y="2593865"/>
                  <a:pt x="2614404" y="2754701"/>
                  <a:pt x="2590800" y="2565873"/>
                </a:cubicBezTo>
                <a:cubicBezTo>
                  <a:pt x="2586567" y="2485440"/>
                  <a:pt x="2584277" y="2404880"/>
                  <a:pt x="2578100" y="2324573"/>
                </a:cubicBezTo>
                <a:cubicBezTo>
                  <a:pt x="2575804" y="2294727"/>
                  <a:pt x="2565400" y="2265607"/>
                  <a:pt x="2565400" y="2235673"/>
                </a:cubicBezTo>
                <a:cubicBezTo>
                  <a:pt x="2565400" y="1723422"/>
                  <a:pt x="2573867" y="1211206"/>
                  <a:pt x="2578100" y="698973"/>
                </a:cubicBezTo>
                <a:cubicBezTo>
                  <a:pt x="2573867" y="584673"/>
                  <a:pt x="2570263" y="470348"/>
                  <a:pt x="2565400" y="356073"/>
                </a:cubicBezTo>
                <a:cubicBezTo>
                  <a:pt x="2561796" y="271377"/>
                  <a:pt x="2567865" y="185478"/>
                  <a:pt x="2552700" y="102073"/>
                </a:cubicBezTo>
                <a:cubicBezTo>
                  <a:pt x="2549970" y="87056"/>
                  <a:pt x="2528548" y="82872"/>
                  <a:pt x="2514600" y="76673"/>
                </a:cubicBezTo>
                <a:cubicBezTo>
                  <a:pt x="2490134" y="65799"/>
                  <a:pt x="2463800" y="59740"/>
                  <a:pt x="2438400" y="51273"/>
                </a:cubicBezTo>
                <a:lnTo>
                  <a:pt x="2400300" y="38573"/>
                </a:lnTo>
                <a:cubicBezTo>
                  <a:pt x="2345267" y="42806"/>
                  <a:pt x="2289645" y="42199"/>
                  <a:pt x="2235200" y="51273"/>
                </a:cubicBezTo>
                <a:cubicBezTo>
                  <a:pt x="2212713" y="55021"/>
                  <a:pt x="2193694" y="70675"/>
                  <a:pt x="2171700" y="76673"/>
                </a:cubicBezTo>
                <a:cubicBezTo>
                  <a:pt x="2146857" y="83448"/>
                  <a:pt x="2120992" y="85731"/>
                  <a:pt x="2095500" y="89373"/>
                </a:cubicBezTo>
                <a:cubicBezTo>
                  <a:pt x="1964101" y="108144"/>
                  <a:pt x="1953313" y="104610"/>
                  <a:pt x="1790700" y="114773"/>
                </a:cubicBezTo>
                <a:cubicBezTo>
                  <a:pt x="1762532" y="113646"/>
                  <a:pt x="1332979" y="98454"/>
                  <a:pt x="1257300" y="89373"/>
                </a:cubicBezTo>
                <a:cubicBezTo>
                  <a:pt x="857894" y="41444"/>
                  <a:pt x="1476585" y="82358"/>
                  <a:pt x="1041400" y="51273"/>
                </a:cubicBezTo>
                <a:cubicBezTo>
                  <a:pt x="892629" y="40646"/>
                  <a:pt x="665698" y="34159"/>
                  <a:pt x="520700" y="25873"/>
                </a:cubicBezTo>
                <a:cubicBezTo>
                  <a:pt x="465594" y="22724"/>
                  <a:pt x="410633" y="17406"/>
                  <a:pt x="355600" y="13173"/>
                </a:cubicBezTo>
                <a:cubicBezTo>
                  <a:pt x="338667" y="8940"/>
                  <a:pt x="322254" y="473"/>
                  <a:pt x="304800" y="473"/>
                </a:cubicBezTo>
                <a:cubicBezTo>
                  <a:pt x="128844" y="473"/>
                  <a:pt x="157973" y="-5618"/>
                  <a:pt x="63500" y="25873"/>
                </a:cubicBezTo>
                <a:cubicBezTo>
                  <a:pt x="55033" y="38573"/>
                  <a:pt x="39786" y="48803"/>
                  <a:pt x="38100" y="63973"/>
                </a:cubicBezTo>
                <a:cubicBezTo>
                  <a:pt x="30082" y="136139"/>
                  <a:pt x="54572" y="124706"/>
                  <a:pt x="63500" y="178273"/>
                </a:cubicBezTo>
                <a:cubicBezTo>
                  <a:pt x="65588" y="190800"/>
                  <a:pt x="42333" y="210023"/>
                  <a:pt x="38100" y="216373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92" name="Dijagram toka: Postupak 191"/>
          <p:cNvSpPr/>
          <p:nvPr/>
        </p:nvSpPr>
        <p:spPr>
          <a:xfrm rot="21343458">
            <a:off x="1313070" y="4608706"/>
            <a:ext cx="1855511" cy="2218775"/>
          </a:xfrm>
          <a:prstGeom prst="flowChartProcess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grpSp>
        <p:nvGrpSpPr>
          <p:cNvPr id="2" name="Grupa 1"/>
          <p:cNvGrpSpPr/>
          <p:nvPr/>
        </p:nvGrpSpPr>
        <p:grpSpPr>
          <a:xfrm>
            <a:off x="536347" y="2462683"/>
            <a:ext cx="5615410" cy="4178171"/>
            <a:chOff x="536347" y="2462683"/>
            <a:chExt cx="5615410" cy="4178171"/>
          </a:xfrm>
          <a:gradFill>
            <a:gsLst>
              <a:gs pos="2000">
                <a:schemeClr val="tx1">
                  <a:lumMod val="45000"/>
                </a:schemeClr>
              </a:gs>
              <a:gs pos="100000">
                <a:schemeClr val="tx1">
                  <a:lumMod val="50000"/>
                </a:schemeClr>
              </a:gs>
              <a:gs pos="88000">
                <a:schemeClr val="tx1">
                  <a:lumMod val="50000"/>
                </a:schemeClr>
              </a:gs>
              <a:gs pos="35000">
                <a:schemeClr val="tx1">
                  <a:lumMod val="50000"/>
                </a:schemeClr>
              </a:gs>
            </a:gsLst>
            <a:path path="circle">
              <a:fillToRect l="50000" t="50000" r="50000" b="50000"/>
            </a:path>
          </a:gradFill>
        </p:grpSpPr>
        <p:grpSp>
          <p:nvGrpSpPr>
            <p:cNvPr id="40" name="Grupa 39"/>
            <p:cNvGrpSpPr/>
            <p:nvPr/>
          </p:nvGrpSpPr>
          <p:grpSpPr>
            <a:xfrm rot="323400">
              <a:off x="2215417" y="5573997"/>
              <a:ext cx="3936340" cy="1066857"/>
              <a:chOff x="4038602" y="4965701"/>
              <a:chExt cx="3430180" cy="987805"/>
            </a:xfrm>
            <a:grpFill/>
          </p:grpSpPr>
          <p:sp>
            <p:nvSpPr>
              <p:cNvPr id="41" name="Pravokutnik 40"/>
              <p:cNvSpPr/>
              <p:nvPr/>
            </p:nvSpPr>
            <p:spPr>
              <a:xfrm rot="21298728">
                <a:off x="4038601" y="4965700"/>
                <a:ext cx="3365500" cy="787400"/>
              </a:xfrm>
              <a:prstGeom prst="rect">
                <a:avLst/>
              </a:prstGeom>
              <a:grpFill/>
              <a:ln>
                <a:solidFill>
                  <a:schemeClr val="bg1">
                    <a:lumMod val="50000"/>
                    <a:lumOff val="50000"/>
                  </a:schemeClr>
                </a:solidFill>
              </a:ln>
              <a:scene3d>
                <a:camera prst="isometricOffAxis1Top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42" name="Pravokutnik 41"/>
              <p:cNvSpPr/>
              <p:nvPr/>
            </p:nvSpPr>
            <p:spPr>
              <a:xfrm rot="9985386">
                <a:off x="4381423" y="5461044"/>
                <a:ext cx="3087358" cy="492461"/>
              </a:xfrm>
              <a:prstGeom prst="rect">
                <a:avLst/>
              </a:prstGeom>
              <a:grpFill/>
              <a:ln>
                <a:solidFill>
                  <a:schemeClr val="bg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</p:grpSp>
        <p:grpSp>
          <p:nvGrpSpPr>
            <p:cNvPr id="90" name="Grupa 89"/>
            <p:cNvGrpSpPr/>
            <p:nvPr/>
          </p:nvGrpSpPr>
          <p:grpSpPr>
            <a:xfrm rot="323400">
              <a:off x="1791239" y="4786805"/>
              <a:ext cx="3936340" cy="1066861"/>
              <a:chOff x="4038601" y="4965697"/>
              <a:chExt cx="3430180" cy="987808"/>
            </a:xfrm>
            <a:grpFill/>
          </p:grpSpPr>
          <p:sp>
            <p:nvSpPr>
              <p:cNvPr id="92" name="Pravokutnik 91"/>
              <p:cNvSpPr/>
              <p:nvPr/>
            </p:nvSpPr>
            <p:spPr>
              <a:xfrm rot="21298728">
                <a:off x="4038601" y="4965700"/>
                <a:ext cx="3365500" cy="787400"/>
              </a:xfrm>
              <a:prstGeom prst="rect">
                <a:avLst/>
              </a:prstGeom>
              <a:grpFill/>
              <a:ln>
                <a:solidFill>
                  <a:schemeClr val="bg1">
                    <a:lumMod val="50000"/>
                    <a:lumOff val="50000"/>
                  </a:schemeClr>
                </a:solidFill>
              </a:ln>
              <a:scene3d>
                <a:camera prst="isometricOffAxis1Top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93" name="Pravokutnik 92"/>
              <p:cNvSpPr/>
              <p:nvPr/>
            </p:nvSpPr>
            <p:spPr>
              <a:xfrm rot="9985386">
                <a:off x="4381423" y="5461044"/>
                <a:ext cx="3087358" cy="492461"/>
              </a:xfrm>
              <a:prstGeom prst="rect">
                <a:avLst/>
              </a:prstGeom>
              <a:grpFill/>
              <a:ln>
                <a:solidFill>
                  <a:schemeClr val="bg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</p:grpSp>
        <p:grpSp>
          <p:nvGrpSpPr>
            <p:cNvPr id="94" name="Grupa 93"/>
            <p:cNvGrpSpPr/>
            <p:nvPr/>
          </p:nvGrpSpPr>
          <p:grpSpPr>
            <a:xfrm rot="323400">
              <a:off x="1377588" y="3996125"/>
              <a:ext cx="3936341" cy="1066863"/>
              <a:chOff x="4038601" y="4965699"/>
              <a:chExt cx="3430181" cy="987811"/>
            </a:xfrm>
            <a:grpFill/>
          </p:grpSpPr>
          <p:sp>
            <p:nvSpPr>
              <p:cNvPr id="95" name="Pravokutnik 94"/>
              <p:cNvSpPr/>
              <p:nvPr/>
            </p:nvSpPr>
            <p:spPr>
              <a:xfrm rot="21298728">
                <a:off x="4038601" y="4965700"/>
                <a:ext cx="3365500" cy="787400"/>
              </a:xfrm>
              <a:prstGeom prst="rect">
                <a:avLst/>
              </a:prstGeom>
              <a:grpFill/>
              <a:ln>
                <a:solidFill>
                  <a:schemeClr val="bg1">
                    <a:lumMod val="50000"/>
                    <a:lumOff val="50000"/>
                  </a:schemeClr>
                </a:solidFill>
              </a:ln>
              <a:scene3d>
                <a:camera prst="isometricOffAxis1Top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96" name="Pravokutnik 95"/>
              <p:cNvSpPr/>
              <p:nvPr/>
            </p:nvSpPr>
            <p:spPr>
              <a:xfrm rot="9985386">
                <a:off x="4381423" y="5461044"/>
                <a:ext cx="3087358" cy="492461"/>
              </a:xfrm>
              <a:prstGeom prst="rect">
                <a:avLst/>
              </a:prstGeom>
              <a:grpFill/>
              <a:ln>
                <a:solidFill>
                  <a:schemeClr val="bg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</p:grpSp>
        <p:grpSp>
          <p:nvGrpSpPr>
            <p:cNvPr id="97" name="Grupa 96"/>
            <p:cNvGrpSpPr/>
            <p:nvPr/>
          </p:nvGrpSpPr>
          <p:grpSpPr>
            <a:xfrm rot="323400">
              <a:off x="921265" y="3224365"/>
              <a:ext cx="3936343" cy="1066853"/>
              <a:chOff x="4038600" y="4965702"/>
              <a:chExt cx="3430183" cy="987801"/>
            </a:xfrm>
            <a:grpFill/>
          </p:grpSpPr>
          <p:sp>
            <p:nvSpPr>
              <p:cNvPr id="98" name="Pravokutnik 97"/>
              <p:cNvSpPr/>
              <p:nvPr/>
            </p:nvSpPr>
            <p:spPr>
              <a:xfrm rot="21298728">
                <a:off x="4038601" y="4965700"/>
                <a:ext cx="3365500" cy="787400"/>
              </a:xfrm>
              <a:prstGeom prst="rect">
                <a:avLst/>
              </a:prstGeom>
              <a:grpFill/>
              <a:ln>
                <a:solidFill>
                  <a:schemeClr val="bg1">
                    <a:lumMod val="50000"/>
                    <a:lumOff val="50000"/>
                  </a:schemeClr>
                </a:solidFill>
              </a:ln>
              <a:scene3d>
                <a:camera prst="isometricOffAxis1Top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99" name="Pravokutnik 98"/>
              <p:cNvSpPr/>
              <p:nvPr/>
            </p:nvSpPr>
            <p:spPr>
              <a:xfrm rot="9985386">
                <a:off x="4381423" y="5461044"/>
                <a:ext cx="3087358" cy="492461"/>
              </a:xfrm>
              <a:prstGeom prst="rect">
                <a:avLst/>
              </a:prstGeom>
              <a:grpFill/>
              <a:ln>
                <a:solidFill>
                  <a:schemeClr val="bg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</p:grpSp>
        <p:grpSp>
          <p:nvGrpSpPr>
            <p:cNvPr id="100" name="Grupa 99"/>
            <p:cNvGrpSpPr/>
            <p:nvPr/>
          </p:nvGrpSpPr>
          <p:grpSpPr>
            <a:xfrm rot="323400">
              <a:off x="536347" y="2462683"/>
              <a:ext cx="3936340" cy="1066854"/>
              <a:chOff x="4038601" y="4965702"/>
              <a:chExt cx="3430180" cy="987802"/>
            </a:xfrm>
            <a:grpFill/>
          </p:grpSpPr>
          <p:sp>
            <p:nvSpPr>
              <p:cNvPr id="101" name="Pravokutnik 100"/>
              <p:cNvSpPr/>
              <p:nvPr/>
            </p:nvSpPr>
            <p:spPr>
              <a:xfrm rot="21298728">
                <a:off x="4038601" y="4965700"/>
                <a:ext cx="3365500" cy="787400"/>
              </a:xfrm>
              <a:prstGeom prst="rect">
                <a:avLst/>
              </a:prstGeom>
              <a:grpFill/>
              <a:ln>
                <a:solidFill>
                  <a:schemeClr val="bg1">
                    <a:lumMod val="50000"/>
                    <a:lumOff val="50000"/>
                  </a:schemeClr>
                </a:solidFill>
              </a:ln>
              <a:scene3d>
                <a:camera prst="isometricOffAxis1Top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102" name="Pravokutnik 101"/>
              <p:cNvSpPr/>
              <p:nvPr/>
            </p:nvSpPr>
            <p:spPr>
              <a:xfrm rot="9985386">
                <a:off x="4381423" y="5461044"/>
                <a:ext cx="3087358" cy="492461"/>
              </a:xfrm>
              <a:prstGeom prst="rect">
                <a:avLst/>
              </a:prstGeom>
              <a:grpFill/>
              <a:ln>
                <a:solidFill>
                  <a:schemeClr val="bg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</p:grpSp>
      </p:grpSp>
      <p:sp>
        <p:nvSpPr>
          <p:cNvPr id="189" name="Dijagram toka: Postupak 188"/>
          <p:cNvSpPr/>
          <p:nvPr/>
        </p:nvSpPr>
        <p:spPr>
          <a:xfrm>
            <a:off x="-498170" y="-151051"/>
            <a:ext cx="1723403" cy="7035137"/>
          </a:xfrm>
          <a:prstGeom prst="flowChartProcess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grpSp>
        <p:nvGrpSpPr>
          <p:cNvPr id="78" name="Group 77"/>
          <p:cNvGrpSpPr/>
          <p:nvPr/>
        </p:nvGrpSpPr>
        <p:grpSpPr>
          <a:xfrm>
            <a:off x="1892125" y="-1243607"/>
            <a:ext cx="1074950" cy="3977304"/>
            <a:chOff x="6745157" y="955344"/>
            <a:chExt cx="1074950" cy="3977304"/>
          </a:xfrm>
        </p:grpSpPr>
        <p:grpSp>
          <p:nvGrpSpPr>
            <p:cNvPr id="44" name="Group 43"/>
            <p:cNvGrpSpPr/>
            <p:nvPr/>
          </p:nvGrpSpPr>
          <p:grpSpPr>
            <a:xfrm>
              <a:off x="6745157" y="955344"/>
              <a:ext cx="1074950" cy="3977304"/>
              <a:chOff x="7647535" y="1235930"/>
              <a:chExt cx="1263000" cy="4219018"/>
            </a:xfrm>
          </p:grpSpPr>
          <p:grpSp>
            <p:nvGrpSpPr>
              <p:cNvPr id="43" name="Group 42"/>
              <p:cNvGrpSpPr/>
              <p:nvPr/>
            </p:nvGrpSpPr>
            <p:grpSpPr>
              <a:xfrm>
                <a:off x="7647535" y="1235930"/>
                <a:ext cx="1263000" cy="4219018"/>
                <a:chOff x="7477203" y="1512084"/>
                <a:chExt cx="1263000" cy="4219018"/>
              </a:xfrm>
            </p:grpSpPr>
            <p:sp>
              <p:nvSpPr>
                <p:cNvPr id="16" name="Freeform 15"/>
                <p:cNvSpPr/>
                <p:nvPr/>
              </p:nvSpPr>
              <p:spPr>
                <a:xfrm>
                  <a:off x="7756436" y="1991221"/>
                  <a:ext cx="721111" cy="987475"/>
                </a:xfrm>
                <a:custGeom>
                  <a:avLst/>
                  <a:gdLst>
                    <a:gd name="connsiteX0" fmla="*/ 495300 w 767442"/>
                    <a:gd name="connsiteY0" fmla="*/ 0 h 431800"/>
                    <a:gd name="connsiteX1" fmla="*/ 495300 w 767442"/>
                    <a:gd name="connsiteY1" fmla="*/ 0 h 431800"/>
                    <a:gd name="connsiteX2" fmla="*/ 292100 w 767442"/>
                    <a:gd name="connsiteY2" fmla="*/ 12700 h 431800"/>
                    <a:gd name="connsiteX3" fmla="*/ 279400 w 767442"/>
                    <a:gd name="connsiteY3" fmla="*/ 50800 h 431800"/>
                    <a:gd name="connsiteX4" fmla="*/ 254000 w 767442"/>
                    <a:gd name="connsiteY4" fmla="*/ 177800 h 431800"/>
                    <a:gd name="connsiteX5" fmla="*/ 190500 w 767442"/>
                    <a:gd name="connsiteY5" fmla="*/ 254000 h 431800"/>
                    <a:gd name="connsiteX6" fmla="*/ 152400 w 767442"/>
                    <a:gd name="connsiteY6" fmla="*/ 266700 h 431800"/>
                    <a:gd name="connsiteX7" fmla="*/ 114300 w 767442"/>
                    <a:gd name="connsiteY7" fmla="*/ 292100 h 431800"/>
                    <a:gd name="connsiteX8" fmla="*/ 76200 w 767442"/>
                    <a:gd name="connsiteY8" fmla="*/ 304800 h 431800"/>
                    <a:gd name="connsiteX9" fmla="*/ 0 w 767442"/>
                    <a:gd name="connsiteY9" fmla="*/ 342900 h 431800"/>
                    <a:gd name="connsiteX10" fmla="*/ 12700 w 767442"/>
                    <a:gd name="connsiteY10" fmla="*/ 406400 h 431800"/>
                    <a:gd name="connsiteX11" fmla="*/ 50800 w 767442"/>
                    <a:gd name="connsiteY11" fmla="*/ 419100 h 431800"/>
                    <a:gd name="connsiteX12" fmla="*/ 419100 w 767442"/>
                    <a:gd name="connsiteY12" fmla="*/ 431800 h 431800"/>
                    <a:gd name="connsiteX13" fmla="*/ 533400 w 767442"/>
                    <a:gd name="connsiteY13" fmla="*/ 419100 h 431800"/>
                    <a:gd name="connsiteX14" fmla="*/ 736600 w 767442"/>
                    <a:gd name="connsiteY14" fmla="*/ 381000 h 431800"/>
                    <a:gd name="connsiteX15" fmla="*/ 762000 w 767442"/>
                    <a:gd name="connsiteY15" fmla="*/ 304800 h 431800"/>
                    <a:gd name="connsiteX16" fmla="*/ 647700 w 767442"/>
                    <a:gd name="connsiteY16" fmla="*/ 215900 h 431800"/>
                    <a:gd name="connsiteX17" fmla="*/ 609600 w 767442"/>
                    <a:gd name="connsiteY17" fmla="*/ 203200 h 431800"/>
                    <a:gd name="connsiteX18" fmla="*/ 571500 w 767442"/>
                    <a:gd name="connsiteY18" fmla="*/ 165100 h 431800"/>
                    <a:gd name="connsiteX19" fmla="*/ 533400 w 767442"/>
                    <a:gd name="connsiteY19" fmla="*/ 139700 h 431800"/>
                    <a:gd name="connsiteX20" fmla="*/ 508000 w 767442"/>
                    <a:gd name="connsiteY20" fmla="*/ 63500 h 431800"/>
                    <a:gd name="connsiteX21" fmla="*/ 495300 w 767442"/>
                    <a:gd name="connsiteY21" fmla="*/ 0 h 431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767442" h="431800">
                      <a:moveTo>
                        <a:pt x="495300" y="0"/>
                      </a:moveTo>
                      <a:lnTo>
                        <a:pt x="495300" y="0"/>
                      </a:lnTo>
                      <a:cubicBezTo>
                        <a:pt x="427567" y="4233"/>
                        <a:pt x="358161" y="-2844"/>
                        <a:pt x="292100" y="12700"/>
                      </a:cubicBezTo>
                      <a:cubicBezTo>
                        <a:pt x="279069" y="15766"/>
                        <a:pt x="282304" y="37732"/>
                        <a:pt x="279400" y="50800"/>
                      </a:cubicBezTo>
                      <a:cubicBezTo>
                        <a:pt x="274552" y="72618"/>
                        <a:pt x="265678" y="150551"/>
                        <a:pt x="254000" y="177800"/>
                      </a:cubicBezTo>
                      <a:cubicBezTo>
                        <a:pt x="244629" y="199666"/>
                        <a:pt x="208809" y="241794"/>
                        <a:pt x="190500" y="254000"/>
                      </a:cubicBezTo>
                      <a:cubicBezTo>
                        <a:pt x="179361" y="261426"/>
                        <a:pt x="164374" y="260713"/>
                        <a:pt x="152400" y="266700"/>
                      </a:cubicBezTo>
                      <a:cubicBezTo>
                        <a:pt x="138748" y="273526"/>
                        <a:pt x="127952" y="285274"/>
                        <a:pt x="114300" y="292100"/>
                      </a:cubicBezTo>
                      <a:cubicBezTo>
                        <a:pt x="102326" y="298087"/>
                        <a:pt x="88174" y="298813"/>
                        <a:pt x="76200" y="304800"/>
                      </a:cubicBezTo>
                      <a:cubicBezTo>
                        <a:pt x="-22277" y="354039"/>
                        <a:pt x="95765" y="310978"/>
                        <a:pt x="0" y="342900"/>
                      </a:cubicBezTo>
                      <a:cubicBezTo>
                        <a:pt x="4233" y="364067"/>
                        <a:pt x="726" y="388439"/>
                        <a:pt x="12700" y="406400"/>
                      </a:cubicBezTo>
                      <a:cubicBezTo>
                        <a:pt x="20126" y="417539"/>
                        <a:pt x="37439" y="418265"/>
                        <a:pt x="50800" y="419100"/>
                      </a:cubicBezTo>
                      <a:cubicBezTo>
                        <a:pt x="173400" y="426763"/>
                        <a:pt x="296333" y="427567"/>
                        <a:pt x="419100" y="431800"/>
                      </a:cubicBezTo>
                      <a:cubicBezTo>
                        <a:pt x="457200" y="427567"/>
                        <a:pt x="495223" y="422571"/>
                        <a:pt x="533400" y="419100"/>
                      </a:cubicBezTo>
                      <a:cubicBezTo>
                        <a:pt x="718099" y="402309"/>
                        <a:pt x="651363" y="437825"/>
                        <a:pt x="736600" y="381000"/>
                      </a:cubicBezTo>
                      <a:cubicBezTo>
                        <a:pt x="745067" y="355600"/>
                        <a:pt x="780932" y="323732"/>
                        <a:pt x="762000" y="304800"/>
                      </a:cubicBezTo>
                      <a:cubicBezTo>
                        <a:pt x="729126" y="271926"/>
                        <a:pt x="693272" y="231091"/>
                        <a:pt x="647700" y="215900"/>
                      </a:cubicBezTo>
                      <a:lnTo>
                        <a:pt x="609600" y="203200"/>
                      </a:lnTo>
                      <a:cubicBezTo>
                        <a:pt x="596900" y="190500"/>
                        <a:pt x="585298" y="176598"/>
                        <a:pt x="571500" y="165100"/>
                      </a:cubicBezTo>
                      <a:cubicBezTo>
                        <a:pt x="559774" y="155329"/>
                        <a:pt x="541490" y="152643"/>
                        <a:pt x="533400" y="139700"/>
                      </a:cubicBezTo>
                      <a:cubicBezTo>
                        <a:pt x="519210" y="116996"/>
                        <a:pt x="519974" y="87447"/>
                        <a:pt x="508000" y="63500"/>
                      </a:cubicBezTo>
                      <a:lnTo>
                        <a:pt x="495300" y="0"/>
                      </a:lnTo>
                      <a:close/>
                    </a:path>
                  </a:pathLst>
                </a:cu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solidFill>
                    <a:schemeClr val="accent5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r-HR"/>
                </a:p>
              </p:txBody>
            </p:sp>
            <p:grpSp>
              <p:nvGrpSpPr>
                <p:cNvPr id="27" name="Group 26"/>
                <p:cNvGrpSpPr/>
                <p:nvPr/>
              </p:nvGrpSpPr>
              <p:grpSpPr>
                <a:xfrm>
                  <a:off x="7477203" y="1512084"/>
                  <a:ext cx="1263000" cy="4219018"/>
                  <a:chOff x="7431652" y="1459852"/>
                  <a:chExt cx="1263000" cy="4219018"/>
                </a:xfrm>
              </p:grpSpPr>
              <p:sp>
                <p:nvSpPr>
                  <p:cNvPr id="71" name="Prostoručno 200"/>
                  <p:cNvSpPr/>
                  <p:nvPr/>
                </p:nvSpPr>
                <p:spPr>
                  <a:xfrm rot="394056" flipH="1">
                    <a:off x="8200833" y="2539173"/>
                    <a:ext cx="493819" cy="1689012"/>
                  </a:xfrm>
                  <a:custGeom>
                    <a:avLst/>
                    <a:gdLst>
                      <a:gd name="connsiteX0" fmla="*/ 379828 w 717453"/>
                      <a:gd name="connsiteY0" fmla="*/ 168812 h 2435274"/>
                      <a:gd name="connsiteX1" fmla="*/ 379828 w 717453"/>
                      <a:gd name="connsiteY1" fmla="*/ 168812 h 2435274"/>
                      <a:gd name="connsiteX2" fmla="*/ 295422 w 717453"/>
                      <a:gd name="connsiteY2" fmla="*/ 267286 h 2435274"/>
                      <a:gd name="connsiteX3" fmla="*/ 253219 w 717453"/>
                      <a:gd name="connsiteY3" fmla="*/ 351692 h 2435274"/>
                      <a:gd name="connsiteX4" fmla="*/ 196948 w 717453"/>
                      <a:gd name="connsiteY4" fmla="*/ 407963 h 2435274"/>
                      <a:gd name="connsiteX5" fmla="*/ 182880 w 717453"/>
                      <a:gd name="connsiteY5" fmla="*/ 450166 h 2435274"/>
                      <a:gd name="connsiteX6" fmla="*/ 126609 w 717453"/>
                      <a:gd name="connsiteY6" fmla="*/ 534572 h 2435274"/>
                      <a:gd name="connsiteX7" fmla="*/ 112542 w 717453"/>
                      <a:gd name="connsiteY7" fmla="*/ 576775 h 2435274"/>
                      <a:gd name="connsiteX8" fmla="*/ 56271 w 717453"/>
                      <a:gd name="connsiteY8" fmla="*/ 647113 h 2435274"/>
                      <a:gd name="connsiteX9" fmla="*/ 28136 w 717453"/>
                      <a:gd name="connsiteY9" fmla="*/ 731520 h 2435274"/>
                      <a:gd name="connsiteX10" fmla="*/ 14068 w 717453"/>
                      <a:gd name="connsiteY10" fmla="*/ 773723 h 2435274"/>
                      <a:gd name="connsiteX11" fmla="*/ 0 w 717453"/>
                      <a:gd name="connsiteY11" fmla="*/ 815926 h 2435274"/>
                      <a:gd name="connsiteX12" fmla="*/ 14068 w 717453"/>
                      <a:gd name="connsiteY12" fmla="*/ 1069144 h 2435274"/>
                      <a:gd name="connsiteX13" fmla="*/ 28136 w 717453"/>
                      <a:gd name="connsiteY13" fmla="*/ 1111347 h 2435274"/>
                      <a:gd name="connsiteX14" fmla="*/ 70339 w 717453"/>
                      <a:gd name="connsiteY14" fmla="*/ 1237957 h 2435274"/>
                      <a:gd name="connsiteX15" fmla="*/ 98474 w 717453"/>
                      <a:gd name="connsiteY15" fmla="*/ 1871003 h 2435274"/>
                      <a:gd name="connsiteX16" fmla="*/ 56271 w 717453"/>
                      <a:gd name="connsiteY16" fmla="*/ 2152357 h 2435274"/>
                      <a:gd name="connsiteX17" fmla="*/ 42203 w 717453"/>
                      <a:gd name="connsiteY17" fmla="*/ 2194560 h 2435274"/>
                      <a:gd name="connsiteX18" fmla="*/ 28136 w 717453"/>
                      <a:gd name="connsiteY18" fmla="*/ 2236763 h 2435274"/>
                      <a:gd name="connsiteX19" fmla="*/ 42203 w 717453"/>
                      <a:gd name="connsiteY19" fmla="*/ 2321169 h 2435274"/>
                      <a:gd name="connsiteX20" fmla="*/ 112542 w 717453"/>
                      <a:gd name="connsiteY20" fmla="*/ 2307101 h 2435274"/>
                      <a:gd name="connsiteX21" fmla="*/ 126609 w 717453"/>
                      <a:gd name="connsiteY21" fmla="*/ 2236763 h 2435274"/>
                      <a:gd name="connsiteX22" fmla="*/ 140677 w 717453"/>
                      <a:gd name="connsiteY22" fmla="*/ 2391507 h 2435274"/>
                      <a:gd name="connsiteX23" fmla="*/ 168813 w 717453"/>
                      <a:gd name="connsiteY23" fmla="*/ 2433710 h 2435274"/>
                      <a:gd name="connsiteX24" fmla="*/ 239151 w 717453"/>
                      <a:gd name="connsiteY24" fmla="*/ 2419643 h 2435274"/>
                      <a:gd name="connsiteX25" fmla="*/ 267286 w 717453"/>
                      <a:gd name="connsiteY25" fmla="*/ 2293033 h 2435274"/>
                      <a:gd name="connsiteX26" fmla="*/ 281354 w 717453"/>
                      <a:gd name="connsiteY26" fmla="*/ 2335237 h 2435274"/>
                      <a:gd name="connsiteX27" fmla="*/ 323557 w 717453"/>
                      <a:gd name="connsiteY27" fmla="*/ 2363372 h 2435274"/>
                      <a:gd name="connsiteX28" fmla="*/ 337625 w 717453"/>
                      <a:gd name="connsiteY28" fmla="*/ 2307101 h 2435274"/>
                      <a:gd name="connsiteX29" fmla="*/ 337625 w 717453"/>
                      <a:gd name="connsiteY29" fmla="*/ 2264898 h 2435274"/>
                      <a:gd name="connsiteX30" fmla="*/ 351693 w 717453"/>
                      <a:gd name="connsiteY30" fmla="*/ 2307101 h 2435274"/>
                      <a:gd name="connsiteX31" fmla="*/ 393896 w 717453"/>
                      <a:gd name="connsiteY31" fmla="*/ 2321169 h 2435274"/>
                      <a:gd name="connsiteX32" fmla="*/ 407963 w 717453"/>
                      <a:gd name="connsiteY32" fmla="*/ 2096086 h 2435274"/>
                      <a:gd name="connsiteX33" fmla="*/ 422031 w 717453"/>
                      <a:gd name="connsiteY33" fmla="*/ 2180492 h 2435274"/>
                      <a:gd name="connsiteX34" fmla="*/ 478302 w 717453"/>
                      <a:gd name="connsiteY34" fmla="*/ 2250830 h 2435274"/>
                      <a:gd name="connsiteX35" fmla="*/ 520505 w 717453"/>
                      <a:gd name="connsiteY35" fmla="*/ 2264898 h 2435274"/>
                      <a:gd name="connsiteX36" fmla="*/ 478302 w 717453"/>
                      <a:gd name="connsiteY36" fmla="*/ 2067950 h 2435274"/>
                      <a:gd name="connsiteX37" fmla="*/ 464234 w 717453"/>
                      <a:gd name="connsiteY37" fmla="*/ 2025747 h 2435274"/>
                      <a:gd name="connsiteX38" fmla="*/ 422031 w 717453"/>
                      <a:gd name="connsiteY38" fmla="*/ 1983544 h 2435274"/>
                      <a:gd name="connsiteX39" fmla="*/ 393896 w 717453"/>
                      <a:gd name="connsiteY39" fmla="*/ 1899138 h 2435274"/>
                      <a:gd name="connsiteX40" fmla="*/ 422031 w 717453"/>
                      <a:gd name="connsiteY40" fmla="*/ 1659987 h 2435274"/>
                      <a:gd name="connsiteX41" fmla="*/ 407963 w 717453"/>
                      <a:gd name="connsiteY41" fmla="*/ 1519310 h 2435274"/>
                      <a:gd name="connsiteX42" fmla="*/ 393896 w 717453"/>
                      <a:gd name="connsiteY42" fmla="*/ 1477107 h 2435274"/>
                      <a:gd name="connsiteX43" fmla="*/ 379828 w 717453"/>
                      <a:gd name="connsiteY43" fmla="*/ 1223889 h 2435274"/>
                      <a:gd name="connsiteX44" fmla="*/ 337625 w 717453"/>
                      <a:gd name="connsiteY44" fmla="*/ 1139483 h 2435274"/>
                      <a:gd name="connsiteX45" fmla="*/ 323557 w 717453"/>
                      <a:gd name="connsiteY45" fmla="*/ 1097280 h 2435274"/>
                      <a:gd name="connsiteX46" fmla="*/ 351693 w 717453"/>
                      <a:gd name="connsiteY46" fmla="*/ 787790 h 2435274"/>
                      <a:gd name="connsiteX47" fmla="*/ 365760 w 717453"/>
                      <a:gd name="connsiteY47" fmla="*/ 731520 h 2435274"/>
                      <a:gd name="connsiteX48" fmla="*/ 393896 w 717453"/>
                      <a:gd name="connsiteY48" fmla="*/ 703384 h 2435274"/>
                      <a:gd name="connsiteX49" fmla="*/ 422031 w 717453"/>
                      <a:gd name="connsiteY49" fmla="*/ 604910 h 2435274"/>
                      <a:gd name="connsiteX50" fmla="*/ 464234 w 717453"/>
                      <a:gd name="connsiteY50" fmla="*/ 576775 h 2435274"/>
                      <a:gd name="connsiteX51" fmla="*/ 534573 w 717453"/>
                      <a:gd name="connsiteY51" fmla="*/ 506437 h 2435274"/>
                      <a:gd name="connsiteX52" fmla="*/ 633046 w 717453"/>
                      <a:gd name="connsiteY52" fmla="*/ 393895 h 2435274"/>
                      <a:gd name="connsiteX53" fmla="*/ 661182 w 717453"/>
                      <a:gd name="connsiteY53" fmla="*/ 351692 h 2435274"/>
                      <a:gd name="connsiteX54" fmla="*/ 675249 w 717453"/>
                      <a:gd name="connsiteY54" fmla="*/ 309489 h 2435274"/>
                      <a:gd name="connsiteX55" fmla="*/ 703385 w 717453"/>
                      <a:gd name="connsiteY55" fmla="*/ 182880 h 2435274"/>
                      <a:gd name="connsiteX56" fmla="*/ 717453 w 717453"/>
                      <a:gd name="connsiteY56" fmla="*/ 140677 h 2435274"/>
                      <a:gd name="connsiteX57" fmla="*/ 703385 w 717453"/>
                      <a:gd name="connsiteY57" fmla="*/ 98473 h 2435274"/>
                      <a:gd name="connsiteX58" fmla="*/ 661182 w 717453"/>
                      <a:gd name="connsiteY58" fmla="*/ 14067 h 2435274"/>
                      <a:gd name="connsiteX59" fmla="*/ 618979 w 717453"/>
                      <a:gd name="connsiteY59" fmla="*/ 0 h 2435274"/>
                      <a:gd name="connsiteX60" fmla="*/ 506437 w 717453"/>
                      <a:gd name="connsiteY60" fmla="*/ 14067 h 2435274"/>
                      <a:gd name="connsiteX61" fmla="*/ 407963 w 717453"/>
                      <a:gd name="connsiteY61" fmla="*/ 84406 h 2435274"/>
                      <a:gd name="connsiteX62" fmla="*/ 379828 w 717453"/>
                      <a:gd name="connsiteY62" fmla="*/ 126609 h 2435274"/>
                      <a:gd name="connsiteX63" fmla="*/ 337625 w 717453"/>
                      <a:gd name="connsiteY63" fmla="*/ 196947 h 2435274"/>
                      <a:gd name="connsiteX64" fmla="*/ 379828 w 717453"/>
                      <a:gd name="connsiteY64" fmla="*/ 168812 h 24352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</a:cxnLst>
                    <a:rect l="l" t="t" r="r" b="b"/>
                    <a:pathLst>
                      <a:path w="717453" h="2435274">
                        <a:moveTo>
                          <a:pt x="379828" y="168812"/>
                        </a:moveTo>
                        <a:lnTo>
                          <a:pt x="379828" y="168812"/>
                        </a:lnTo>
                        <a:cubicBezTo>
                          <a:pt x="351693" y="201637"/>
                          <a:pt x="320214" y="231869"/>
                          <a:pt x="295422" y="267286"/>
                        </a:cubicBezTo>
                        <a:cubicBezTo>
                          <a:pt x="200113" y="403442"/>
                          <a:pt x="376112" y="208316"/>
                          <a:pt x="253219" y="351692"/>
                        </a:cubicBezTo>
                        <a:cubicBezTo>
                          <a:pt x="235956" y="371832"/>
                          <a:pt x="196948" y="407963"/>
                          <a:pt x="196948" y="407963"/>
                        </a:cubicBezTo>
                        <a:cubicBezTo>
                          <a:pt x="192259" y="422031"/>
                          <a:pt x="190081" y="437203"/>
                          <a:pt x="182880" y="450166"/>
                        </a:cubicBezTo>
                        <a:cubicBezTo>
                          <a:pt x="166458" y="479725"/>
                          <a:pt x="126609" y="534572"/>
                          <a:pt x="126609" y="534572"/>
                        </a:cubicBezTo>
                        <a:cubicBezTo>
                          <a:pt x="121920" y="548640"/>
                          <a:pt x="120171" y="564060"/>
                          <a:pt x="112542" y="576775"/>
                        </a:cubicBezTo>
                        <a:cubicBezTo>
                          <a:pt x="62430" y="660295"/>
                          <a:pt x="104537" y="538512"/>
                          <a:pt x="56271" y="647113"/>
                        </a:cubicBezTo>
                        <a:cubicBezTo>
                          <a:pt x="44226" y="674214"/>
                          <a:pt x="37514" y="703384"/>
                          <a:pt x="28136" y="731520"/>
                        </a:cubicBezTo>
                        <a:lnTo>
                          <a:pt x="14068" y="773723"/>
                        </a:lnTo>
                        <a:lnTo>
                          <a:pt x="0" y="815926"/>
                        </a:lnTo>
                        <a:cubicBezTo>
                          <a:pt x="4689" y="900332"/>
                          <a:pt x="6053" y="984989"/>
                          <a:pt x="14068" y="1069144"/>
                        </a:cubicBezTo>
                        <a:cubicBezTo>
                          <a:pt x="15474" y="1083906"/>
                          <a:pt x="24919" y="1096871"/>
                          <a:pt x="28136" y="1111347"/>
                        </a:cubicBezTo>
                        <a:cubicBezTo>
                          <a:pt x="53407" y="1225067"/>
                          <a:pt x="21387" y="1164530"/>
                          <a:pt x="70339" y="1237957"/>
                        </a:cubicBezTo>
                        <a:cubicBezTo>
                          <a:pt x="102646" y="1496428"/>
                          <a:pt x="98474" y="1433427"/>
                          <a:pt x="98474" y="1871003"/>
                        </a:cubicBezTo>
                        <a:cubicBezTo>
                          <a:pt x="98474" y="2048983"/>
                          <a:pt x="97927" y="2027388"/>
                          <a:pt x="56271" y="2152357"/>
                        </a:cubicBezTo>
                        <a:lnTo>
                          <a:pt x="42203" y="2194560"/>
                        </a:lnTo>
                        <a:lnTo>
                          <a:pt x="28136" y="2236763"/>
                        </a:lnTo>
                        <a:cubicBezTo>
                          <a:pt x="32825" y="2264898"/>
                          <a:pt x="20291" y="2302909"/>
                          <a:pt x="42203" y="2321169"/>
                        </a:cubicBezTo>
                        <a:cubicBezTo>
                          <a:pt x="60572" y="2336476"/>
                          <a:pt x="95635" y="2324008"/>
                          <a:pt x="112542" y="2307101"/>
                        </a:cubicBezTo>
                        <a:cubicBezTo>
                          <a:pt x="129449" y="2290194"/>
                          <a:pt x="126609" y="2236763"/>
                          <a:pt x="126609" y="2236763"/>
                        </a:cubicBezTo>
                        <a:cubicBezTo>
                          <a:pt x="131298" y="2288344"/>
                          <a:pt x="129824" y="2340863"/>
                          <a:pt x="140677" y="2391507"/>
                        </a:cubicBezTo>
                        <a:cubicBezTo>
                          <a:pt x="144220" y="2408039"/>
                          <a:pt x="152556" y="2429065"/>
                          <a:pt x="168813" y="2433710"/>
                        </a:cubicBezTo>
                        <a:cubicBezTo>
                          <a:pt x="191803" y="2440279"/>
                          <a:pt x="215705" y="2424332"/>
                          <a:pt x="239151" y="2419643"/>
                        </a:cubicBezTo>
                        <a:cubicBezTo>
                          <a:pt x="261868" y="1965317"/>
                          <a:pt x="241374" y="2111647"/>
                          <a:pt x="267286" y="2293033"/>
                        </a:cubicBezTo>
                        <a:cubicBezTo>
                          <a:pt x="269383" y="2307713"/>
                          <a:pt x="272090" y="2323658"/>
                          <a:pt x="281354" y="2335237"/>
                        </a:cubicBezTo>
                        <a:cubicBezTo>
                          <a:pt x="291916" y="2348439"/>
                          <a:pt x="309489" y="2353994"/>
                          <a:pt x="323557" y="2363372"/>
                        </a:cubicBezTo>
                        <a:cubicBezTo>
                          <a:pt x="328246" y="2344615"/>
                          <a:pt x="337625" y="2326435"/>
                          <a:pt x="337625" y="2307101"/>
                        </a:cubicBezTo>
                        <a:cubicBezTo>
                          <a:pt x="337625" y="2120541"/>
                          <a:pt x="304090" y="2063693"/>
                          <a:pt x="337625" y="2264898"/>
                        </a:cubicBezTo>
                        <a:cubicBezTo>
                          <a:pt x="340063" y="2279525"/>
                          <a:pt x="341208" y="2296616"/>
                          <a:pt x="351693" y="2307101"/>
                        </a:cubicBezTo>
                        <a:cubicBezTo>
                          <a:pt x="362178" y="2317586"/>
                          <a:pt x="379828" y="2316480"/>
                          <a:pt x="393896" y="2321169"/>
                        </a:cubicBezTo>
                        <a:cubicBezTo>
                          <a:pt x="450495" y="2094769"/>
                          <a:pt x="407963" y="2322456"/>
                          <a:pt x="407963" y="2096086"/>
                        </a:cubicBezTo>
                        <a:cubicBezTo>
                          <a:pt x="407963" y="2067563"/>
                          <a:pt x="413011" y="2153432"/>
                          <a:pt x="422031" y="2180492"/>
                        </a:cubicBezTo>
                        <a:cubicBezTo>
                          <a:pt x="426824" y="2194870"/>
                          <a:pt x="462293" y="2241225"/>
                          <a:pt x="478302" y="2250830"/>
                        </a:cubicBezTo>
                        <a:cubicBezTo>
                          <a:pt x="491018" y="2258459"/>
                          <a:pt x="506437" y="2260209"/>
                          <a:pt x="520505" y="2264898"/>
                        </a:cubicBezTo>
                        <a:cubicBezTo>
                          <a:pt x="499542" y="2055277"/>
                          <a:pt x="529652" y="2187766"/>
                          <a:pt x="478302" y="2067950"/>
                        </a:cubicBezTo>
                        <a:cubicBezTo>
                          <a:pt x="472461" y="2054320"/>
                          <a:pt x="472459" y="2038085"/>
                          <a:pt x="464234" y="2025747"/>
                        </a:cubicBezTo>
                        <a:cubicBezTo>
                          <a:pt x="453198" y="2009194"/>
                          <a:pt x="436099" y="1997612"/>
                          <a:pt x="422031" y="1983544"/>
                        </a:cubicBezTo>
                        <a:cubicBezTo>
                          <a:pt x="412653" y="1955409"/>
                          <a:pt x="391433" y="1928693"/>
                          <a:pt x="393896" y="1899138"/>
                        </a:cubicBezTo>
                        <a:cubicBezTo>
                          <a:pt x="409949" y="1706498"/>
                          <a:pt x="396889" y="1785695"/>
                          <a:pt x="422031" y="1659987"/>
                        </a:cubicBezTo>
                        <a:cubicBezTo>
                          <a:pt x="417342" y="1613095"/>
                          <a:pt x="415129" y="1565888"/>
                          <a:pt x="407963" y="1519310"/>
                        </a:cubicBezTo>
                        <a:cubicBezTo>
                          <a:pt x="405708" y="1504654"/>
                          <a:pt x="395302" y="1491869"/>
                          <a:pt x="393896" y="1477107"/>
                        </a:cubicBezTo>
                        <a:cubicBezTo>
                          <a:pt x="385881" y="1392952"/>
                          <a:pt x="387843" y="1308044"/>
                          <a:pt x="379828" y="1223889"/>
                        </a:cubicBezTo>
                        <a:cubicBezTo>
                          <a:pt x="375668" y="1180211"/>
                          <a:pt x="356592" y="1177418"/>
                          <a:pt x="337625" y="1139483"/>
                        </a:cubicBezTo>
                        <a:cubicBezTo>
                          <a:pt x="330993" y="1126220"/>
                          <a:pt x="328246" y="1111348"/>
                          <a:pt x="323557" y="1097280"/>
                        </a:cubicBezTo>
                        <a:cubicBezTo>
                          <a:pt x="346612" y="659235"/>
                          <a:pt x="308047" y="940553"/>
                          <a:pt x="351693" y="787790"/>
                        </a:cubicBezTo>
                        <a:cubicBezTo>
                          <a:pt x="357004" y="769200"/>
                          <a:pt x="357114" y="748813"/>
                          <a:pt x="365760" y="731520"/>
                        </a:cubicBezTo>
                        <a:cubicBezTo>
                          <a:pt x="371692" y="719657"/>
                          <a:pt x="384517" y="712763"/>
                          <a:pt x="393896" y="703384"/>
                        </a:cubicBezTo>
                        <a:cubicBezTo>
                          <a:pt x="394816" y="699705"/>
                          <a:pt x="414691" y="614085"/>
                          <a:pt x="422031" y="604910"/>
                        </a:cubicBezTo>
                        <a:cubicBezTo>
                          <a:pt x="432593" y="591708"/>
                          <a:pt x="451510" y="587908"/>
                          <a:pt x="464234" y="576775"/>
                        </a:cubicBezTo>
                        <a:cubicBezTo>
                          <a:pt x="489188" y="554941"/>
                          <a:pt x="516181" y="534026"/>
                          <a:pt x="534573" y="506437"/>
                        </a:cubicBezTo>
                        <a:cubicBezTo>
                          <a:pt x="600221" y="407962"/>
                          <a:pt x="562707" y="440787"/>
                          <a:pt x="633046" y="393895"/>
                        </a:cubicBezTo>
                        <a:cubicBezTo>
                          <a:pt x="642425" y="379827"/>
                          <a:pt x="653621" y="366814"/>
                          <a:pt x="661182" y="351692"/>
                        </a:cubicBezTo>
                        <a:cubicBezTo>
                          <a:pt x="667814" y="338429"/>
                          <a:pt x="671175" y="323747"/>
                          <a:pt x="675249" y="309489"/>
                        </a:cubicBezTo>
                        <a:cubicBezTo>
                          <a:pt x="704139" y="208371"/>
                          <a:pt x="674366" y="298951"/>
                          <a:pt x="703385" y="182880"/>
                        </a:cubicBezTo>
                        <a:cubicBezTo>
                          <a:pt x="706982" y="168494"/>
                          <a:pt x="712764" y="154745"/>
                          <a:pt x="717453" y="140677"/>
                        </a:cubicBezTo>
                        <a:cubicBezTo>
                          <a:pt x="712764" y="126609"/>
                          <a:pt x="707459" y="112731"/>
                          <a:pt x="703385" y="98473"/>
                        </a:cubicBezTo>
                        <a:cubicBezTo>
                          <a:pt x="691527" y="56970"/>
                          <a:pt x="699265" y="36917"/>
                          <a:pt x="661182" y="14067"/>
                        </a:cubicBezTo>
                        <a:cubicBezTo>
                          <a:pt x="648467" y="6438"/>
                          <a:pt x="633047" y="4689"/>
                          <a:pt x="618979" y="0"/>
                        </a:cubicBezTo>
                        <a:cubicBezTo>
                          <a:pt x="581465" y="4689"/>
                          <a:pt x="543114" y="4898"/>
                          <a:pt x="506437" y="14067"/>
                        </a:cubicBezTo>
                        <a:cubicBezTo>
                          <a:pt x="464520" y="24546"/>
                          <a:pt x="434497" y="52565"/>
                          <a:pt x="407963" y="84406"/>
                        </a:cubicBezTo>
                        <a:cubicBezTo>
                          <a:pt x="397139" y="97394"/>
                          <a:pt x="387389" y="111487"/>
                          <a:pt x="379828" y="126609"/>
                        </a:cubicBezTo>
                        <a:cubicBezTo>
                          <a:pt x="343305" y="199655"/>
                          <a:pt x="392578" y="141994"/>
                          <a:pt x="337625" y="196947"/>
                        </a:cubicBezTo>
                        <a:lnTo>
                          <a:pt x="379828" y="168812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40000"/>
                      <a:lumOff val="6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r-HR"/>
                  </a:p>
                </p:txBody>
              </p:sp>
              <p:sp>
                <p:nvSpPr>
                  <p:cNvPr id="11" name="Freeform 10"/>
                  <p:cNvSpPr/>
                  <p:nvPr/>
                </p:nvSpPr>
                <p:spPr>
                  <a:xfrm>
                    <a:off x="7756436" y="1612537"/>
                    <a:ext cx="677206" cy="851962"/>
                  </a:xfrm>
                  <a:custGeom>
                    <a:avLst/>
                    <a:gdLst>
                      <a:gd name="connsiteX0" fmla="*/ 0 w 533400"/>
                      <a:gd name="connsiteY0" fmla="*/ 139700 h 647700"/>
                      <a:gd name="connsiteX1" fmla="*/ 0 w 533400"/>
                      <a:gd name="connsiteY1" fmla="*/ 139700 h 647700"/>
                      <a:gd name="connsiteX2" fmla="*/ 76200 w 533400"/>
                      <a:gd name="connsiteY2" fmla="*/ 12700 h 647700"/>
                      <a:gd name="connsiteX3" fmla="*/ 114300 w 533400"/>
                      <a:gd name="connsiteY3" fmla="*/ 0 h 647700"/>
                      <a:gd name="connsiteX4" fmla="*/ 342900 w 533400"/>
                      <a:gd name="connsiteY4" fmla="*/ 12700 h 647700"/>
                      <a:gd name="connsiteX5" fmla="*/ 381000 w 533400"/>
                      <a:gd name="connsiteY5" fmla="*/ 25400 h 647700"/>
                      <a:gd name="connsiteX6" fmla="*/ 457200 w 533400"/>
                      <a:gd name="connsiteY6" fmla="*/ 88900 h 647700"/>
                      <a:gd name="connsiteX7" fmla="*/ 482600 w 533400"/>
                      <a:gd name="connsiteY7" fmla="*/ 127000 h 647700"/>
                      <a:gd name="connsiteX8" fmla="*/ 508000 w 533400"/>
                      <a:gd name="connsiteY8" fmla="*/ 241300 h 647700"/>
                      <a:gd name="connsiteX9" fmla="*/ 520700 w 533400"/>
                      <a:gd name="connsiteY9" fmla="*/ 279400 h 647700"/>
                      <a:gd name="connsiteX10" fmla="*/ 533400 w 533400"/>
                      <a:gd name="connsiteY10" fmla="*/ 330200 h 647700"/>
                      <a:gd name="connsiteX11" fmla="*/ 520700 w 533400"/>
                      <a:gd name="connsiteY11" fmla="*/ 444500 h 647700"/>
                      <a:gd name="connsiteX12" fmla="*/ 431800 w 533400"/>
                      <a:gd name="connsiteY12" fmla="*/ 546100 h 647700"/>
                      <a:gd name="connsiteX13" fmla="*/ 406400 w 533400"/>
                      <a:gd name="connsiteY13" fmla="*/ 584200 h 647700"/>
                      <a:gd name="connsiteX14" fmla="*/ 330200 w 533400"/>
                      <a:gd name="connsiteY14" fmla="*/ 622300 h 647700"/>
                      <a:gd name="connsiteX15" fmla="*/ 292100 w 533400"/>
                      <a:gd name="connsiteY15" fmla="*/ 647700 h 647700"/>
                      <a:gd name="connsiteX16" fmla="*/ 177800 w 533400"/>
                      <a:gd name="connsiteY16" fmla="*/ 584200 h 647700"/>
                      <a:gd name="connsiteX17" fmla="*/ 139700 w 533400"/>
                      <a:gd name="connsiteY17" fmla="*/ 558800 h 647700"/>
                      <a:gd name="connsiteX18" fmla="*/ 101600 w 533400"/>
                      <a:gd name="connsiteY18" fmla="*/ 533400 h 647700"/>
                      <a:gd name="connsiteX19" fmla="*/ 50800 w 533400"/>
                      <a:gd name="connsiteY19" fmla="*/ 419100 h 647700"/>
                      <a:gd name="connsiteX20" fmla="*/ 38100 w 533400"/>
                      <a:gd name="connsiteY20" fmla="*/ 381000 h 647700"/>
                      <a:gd name="connsiteX21" fmla="*/ 25400 w 533400"/>
                      <a:gd name="connsiteY21" fmla="*/ 266700 h 647700"/>
                      <a:gd name="connsiteX22" fmla="*/ 12700 w 533400"/>
                      <a:gd name="connsiteY22" fmla="*/ 215900 h 647700"/>
                      <a:gd name="connsiteX23" fmla="*/ 0 w 533400"/>
                      <a:gd name="connsiteY23" fmla="*/ 139700 h 647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</a:cxnLst>
                    <a:rect l="l" t="t" r="r" b="b"/>
                    <a:pathLst>
                      <a:path w="533400" h="647700">
                        <a:moveTo>
                          <a:pt x="0" y="139700"/>
                        </a:moveTo>
                        <a:lnTo>
                          <a:pt x="0" y="139700"/>
                        </a:lnTo>
                        <a:cubicBezTo>
                          <a:pt x="31029" y="56957"/>
                          <a:pt x="13251" y="44175"/>
                          <a:pt x="76200" y="12700"/>
                        </a:cubicBezTo>
                        <a:cubicBezTo>
                          <a:pt x="88174" y="6713"/>
                          <a:pt x="101600" y="4233"/>
                          <a:pt x="114300" y="0"/>
                        </a:cubicBezTo>
                        <a:cubicBezTo>
                          <a:pt x="190500" y="4233"/>
                          <a:pt x="266926" y="5464"/>
                          <a:pt x="342900" y="12700"/>
                        </a:cubicBezTo>
                        <a:cubicBezTo>
                          <a:pt x="356227" y="13969"/>
                          <a:pt x="369026" y="19413"/>
                          <a:pt x="381000" y="25400"/>
                        </a:cubicBezTo>
                        <a:cubicBezTo>
                          <a:pt x="409543" y="39671"/>
                          <a:pt x="437138" y="64825"/>
                          <a:pt x="457200" y="88900"/>
                        </a:cubicBezTo>
                        <a:cubicBezTo>
                          <a:pt x="466971" y="100626"/>
                          <a:pt x="475774" y="113348"/>
                          <a:pt x="482600" y="127000"/>
                        </a:cubicBezTo>
                        <a:cubicBezTo>
                          <a:pt x="499754" y="161307"/>
                          <a:pt x="500196" y="206180"/>
                          <a:pt x="508000" y="241300"/>
                        </a:cubicBezTo>
                        <a:cubicBezTo>
                          <a:pt x="510904" y="254368"/>
                          <a:pt x="517022" y="266528"/>
                          <a:pt x="520700" y="279400"/>
                        </a:cubicBezTo>
                        <a:cubicBezTo>
                          <a:pt x="525495" y="296183"/>
                          <a:pt x="529167" y="313267"/>
                          <a:pt x="533400" y="330200"/>
                        </a:cubicBezTo>
                        <a:cubicBezTo>
                          <a:pt x="529167" y="368300"/>
                          <a:pt x="532822" y="408133"/>
                          <a:pt x="520700" y="444500"/>
                        </a:cubicBezTo>
                        <a:cubicBezTo>
                          <a:pt x="499533" y="508000"/>
                          <a:pt x="476250" y="516467"/>
                          <a:pt x="431800" y="546100"/>
                        </a:cubicBezTo>
                        <a:cubicBezTo>
                          <a:pt x="423333" y="558800"/>
                          <a:pt x="417193" y="573407"/>
                          <a:pt x="406400" y="584200"/>
                        </a:cubicBezTo>
                        <a:cubicBezTo>
                          <a:pt x="370004" y="620596"/>
                          <a:pt x="371517" y="601642"/>
                          <a:pt x="330200" y="622300"/>
                        </a:cubicBezTo>
                        <a:cubicBezTo>
                          <a:pt x="316548" y="629126"/>
                          <a:pt x="304800" y="639233"/>
                          <a:pt x="292100" y="647700"/>
                        </a:cubicBezTo>
                        <a:cubicBezTo>
                          <a:pt x="225040" y="625347"/>
                          <a:pt x="265139" y="642426"/>
                          <a:pt x="177800" y="584200"/>
                        </a:cubicBezTo>
                        <a:lnTo>
                          <a:pt x="139700" y="558800"/>
                        </a:lnTo>
                        <a:lnTo>
                          <a:pt x="101600" y="533400"/>
                        </a:lnTo>
                        <a:cubicBezTo>
                          <a:pt x="61348" y="473023"/>
                          <a:pt x="81027" y="509780"/>
                          <a:pt x="50800" y="419100"/>
                        </a:cubicBezTo>
                        <a:lnTo>
                          <a:pt x="38100" y="381000"/>
                        </a:lnTo>
                        <a:cubicBezTo>
                          <a:pt x="33867" y="342900"/>
                          <a:pt x="31229" y="304589"/>
                          <a:pt x="25400" y="266700"/>
                        </a:cubicBezTo>
                        <a:cubicBezTo>
                          <a:pt x="22746" y="249448"/>
                          <a:pt x="14628" y="233248"/>
                          <a:pt x="12700" y="215900"/>
                        </a:cubicBezTo>
                        <a:cubicBezTo>
                          <a:pt x="10363" y="194863"/>
                          <a:pt x="2117" y="152400"/>
                          <a:pt x="0" y="139700"/>
                        </a:cubicBezTo>
                        <a:close/>
                      </a:path>
                    </a:pathLst>
                  </a:custGeom>
                  <a:solidFill>
                    <a:schemeClr val="accent5">
                      <a:lumMod val="40000"/>
                      <a:lumOff val="60000"/>
                    </a:schemeClr>
                  </a:solidFill>
                  <a:ln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r-HR"/>
                  </a:p>
                </p:txBody>
              </p:sp>
              <p:sp>
                <p:nvSpPr>
                  <p:cNvPr id="14" name="Freeform 13"/>
                  <p:cNvSpPr/>
                  <p:nvPr/>
                </p:nvSpPr>
                <p:spPr>
                  <a:xfrm>
                    <a:off x="7596057" y="1459852"/>
                    <a:ext cx="994897" cy="1073429"/>
                  </a:xfrm>
                  <a:custGeom>
                    <a:avLst/>
                    <a:gdLst>
                      <a:gd name="connsiteX0" fmla="*/ 228600 w 1054100"/>
                      <a:gd name="connsiteY0" fmla="*/ 1070737 h 1073429"/>
                      <a:gd name="connsiteX1" fmla="*/ 228600 w 1054100"/>
                      <a:gd name="connsiteY1" fmla="*/ 1070737 h 1073429"/>
                      <a:gd name="connsiteX2" fmla="*/ 266700 w 1054100"/>
                      <a:gd name="connsiteY2" fmla="*/ 969137 h 1073429"/>
                      <a:gd name="connsiteX3" fmla="*/ 279400 w 1054100"/>
                      <a:gd name="connsiteY3" fmla="*/ 931037 h 1073429"/>
                      <a:gd name="connsiteX4" fmla="*/ 266700 w 1054100"/>
                      <a:gd name="connsiteY4" fmla="*/ 791337 h 1073429"/>
                      <a:gd name="connsiteX5" fmla="*/ 241300 w 1054100"/>
                      <a:gd name="connsiteY5" fmla="*/ 664337 h 1073429"/>
                      <a:gd name="connsiteX6" fmla="*/ 254000 w 1054100"/>
                      <a:gd name="connsiteY6" fmla="*/ 359537 h 1073429"/>
                      <a:gd name="connsiteX7" fmla="*/ 317500 w 1054100"/>
                      <a:gd name="connsiteY7" fmla="*/ 296037 h 1073429"/>
                      <a:gd name="connsiteX8" fmla="*/ 431800 w 1054100"/>
                      <a:gd name="connsiteY8" fmla="*/ 270637 h 1073429"/>
                      <a:gd name="connsiteX9" fmla="*/ 520700 w 1054100"/>
                      <a:gd name="connsiteY9" fmla="*/ 245237 h 1073429"/>
                      <a:gd name="connsiteX10" fmla="*/ 609600 w 1054100"/>
                      <a:gd name="connsiteY10" fmla="*/ 257937 h 1073429"/>
                      <a:gd name="connsiteX11" fmla="*/ 660400 w 1054100"/>
                      <a:gd name="connsiteY11" fmla="*/ 270637 h 1073429"/>
                      <a:gd name="connsiteX12" fmla="*/ 774700 w 1054100"/>
                      <a:gd name="connsiteY12" fmla="*/ 296037 h 1073429"/>
                      <a:gd name="connsiteX13" fmla="*/ 812800 w 1054100"/>
                      <a:gd name="connsiteY13" fmla="*/ 321437 h 1073429"/>
                      <a:gd name="connsiteX14" fmla="*/ 863600 w 1054100"/>
                      <a:gd name="connsiteY14" fmla="*/ 397637 h 1073429"/>
                      <a:gd name="connsiteX15" fmla="*/ 876300 w 1054100"/>
                      <a:gd name="connsiteY15" fmla="*/ 562737 h 1073429"/>
                      <a:gd name="connsiteX16" fmla="*/ 889000 w 1054100"/>
                      <a:gd name="connsiteY16" fmla="*/ 600837 h 1073429"/>
                      <a:gd name="connsiteX17" fmla="*/ 901700 w 1054100"/>
                      <a:gd name="connsiteY17" fmla="*/ 943737 h 1073429"/>
                      <a:gd name="connsiteX18" fmla="*/ 927100 w 1054100"/>
                      <a:gd name="connsiteY18" fmla="*/ 1032637 h 1073429"/>
                      <a:gd name="connsiteX19" fmla="*/ 939800 w 1054100"/>
                      <a:gd name="connsiteY19" fmla="*/ 931037 h 1073429"/>
                      <a:gd name="connsiteX20" fmla="*/ 952500 w 1054100"/>
                      <a:gd name="connsiteY20" fmla="*/ 867537 h 1073429"/>
                      <a:gd name="connsiteX21" fmla="*/ 965200 w 1054100"/>
                      <a:gd name="connsiteY21" fmla="*/ 905637 h 1073429"/>
                      <a:gd name="connsiteX22" fmla="*/ 990600 w 1054100"/>
                      <a:gd name="connsiteY22" fmla="*/ 1007237 h 1073429"/>
                      <a:gd name="connsiteX23" fmla="*/ 1041400 w 1054100"/>
                      <a:gd name="connsiteY23" fmla="*/ 994537 h 1073429"/>
                      <a:gd name="connsiteX24" fmla="*/ 1054100 w 1054100"/>
                      <a:gd name="connsiteY24" fmla="*/ 956437 h 1073429"/>
                      <a:gd name="connsiteX25" fmla="*/ 1041400 w 1054100"/>
                      <a:gd name="connsiteY25" fmla="*/ 854837 h 1073429"/>
                      <a:gd name="connsiteX26" fmla="*/ 1028700 w 1054100"/>
                      <a:gd name="connsiteY26" fmla="*/ 575437 h 1073429"/>
                      <a:gd name="connsiteX27" fmla="*/ 1016000 w 1054100"/>
                      <a:gd name="connsiteY27" fmla="*/ 245237 h 1073429"/>
                      <a:gd name="connsiteX28" fmla="*/ 977900 w 1054100"/>
                      <a:gd name="connsiteY28" fmla="*/ 169037 h 1073429"/>
                      <a:gd name="connsiteX29" fmla="*/ 939800 w 1054100"/>
                      <a:gd name="connsiteY29" fmla="*/ 156337 h 1073429"/>
                      <a:gd name="connsiteX30" fmla="*/ 914400 w 1054100"/>
                      <a:gd name="connsiteY30" fmla="*/ 118237 h 1073429"/>
                      <a:gd name="connsiteX31" fmla="*/ 838200 w 1054100"/>
                      <a:gd name="connsiteY31" fmla="*/ 80137 h 1073429"/>
                      <a:gd name="connsiteX32" fmla="*/ 800100 w 1054100"/>
                      <a:gd name="connsiteY32" fmla="*/ 54737 h 1073429"/>
                      <a:gd name="connsiteX33" fmla="*/ 635000 w 1054100"/>
                      <a:gd name="connsiteY33" fmla="*/ 29337 h 1073429"/>
                      <a:gd name="connsiteX34" fmla="*/ 241300 w 1054100"/>
                      <a:gd name="connsiteY34" fmla="*/ 29337 h 1073429"/>
                      <a:gd name="connsiteX35" fmla="*/ 127000 w 1054100"/>
                      <a:gd name="connsiteY35" fmla="*/ 67437 h 1073429"/>
                      <a:gd name="connsiteX36" fmla="*/ 88900 w 1054100"/>
                      <a:gd name="connsiteY36" fmla="*/ 80137 h 1073429"/>
                      <a:gd name="connsiteX37" fmla="*/ 50800 w 1054100"/>
                      <a:gd name="connsiteY37" fmla="*/ 118237 h 1073429"/>
                      <a:gd name="connsiteX38" fmla="*/ 25400 w 1054100"/>
                      <a:gd name="connsiteY38" fmla="*/ 207137 h 1073429"/>
                      <a:gd name="connsiteX39" fmla="*/ 0 w 1054100"/>
                      <a:gd name="connsiteY39" fmla="*/ 283337 h 1073429"/>
                      <a:gd name="connsiteX40" fmla="*/ 12700 w 1054100"/>
                      <a:gd name="connsiteY40" fmla="*/ 423037 h 1073429"/>
                      <a:gd name="connsiteX41" fmla="*/ 38100 w 1054100"/>
                      <a:gd name="connsiteY41" fmla="*/ 499237 h 1073429"/>
                      <a:gd name="connsiteX42" fmla="*/ 76200 w 1054100"/>
                      <a:gd name="connsiteY42" fmla="*/ 575437 h 1073429"/>
                      <a:gd name="connsiteX43" fmla="*/ 88900 w 1054100"/>
                      <a:gd name="connsiteY43" fmla="*/ 1045337 h 1073429"/>
                      <a:gd name="connsiteX44" fmla="*/ 127000 w 1054100"/>
                      <a:gd name="connsiteY44" fmla="*/ 1070737 h 1073429"/>
                      <a:gd name="connsiteX45" fmla="*/ 228600 w 1054100"/>
                      <a:gd name="connsiteY45" fmla="*/ 1070737 h 10734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</a:cxnLst>
                    <a:rect l="l" t="t" r="r" b="b"/>
                    <a:pathLst>
                      <a:path w="1054100" h="1073429">
                        <a:moveTo>
                          <a:pt x="228600" y="1070737"/>
                        </a:moveTo>
                        <a:lnTo>
                          <a:pt x="228600" y="1070737"/>
                        </a:lnTo>
                        <a:cubicBezTo>
                          <a:pt x="241300" y="1036870"/>
                          <a:pt x="254339" y="1003129"/>
                          <a:pt x="266700" y="969137"/>
                        </a:cubicBezTo>
                        <a:cubicBezTo>
                          <a:pt x="271275" y="956556"/>
                          <a:pt x="279400" y="944424"/>
                          <a:pt x="279400" y="931037"/>
                        </a:cubicBezTo>
                        <a:cubicBezTo>
                          <a:pt x="279400" y="884278"/>
                          <a:pt x="273313" y="837626"/>
                          <a:pt x="266700" y="791337"/>
                        </a:cubicBezTo>
                        <a:cubicBezTo>
                          <a:pt x="260595" y="748599"/>
                          <a:pt x="241300" y="664337"/>
                          <a:pt x="241300" y="664337"/>
                        </a:cubicBezTo>
                        <a:cubicBezTo>
                          <a:pt x="245533" y="562737"/>
                          <a:pt x="242770" y="460603"/>
                          <a:pt x="254000" y="359537"/>
                        </a:cubicBezTo>
                        <a:cubicBezTo>
                          <a:pt x="256988" y="332643"/>
                          <a:pt x="297578" y="305998"/>
                          <a:pt x="317500" y="296037"/>
                        </a:cubicBezTo>
                        <a:cubicBezTo>
                          <a:pt x="350455" y="279559"/>
                          <a:pt x="399282" y="277141"/>
                          <a:pt x="431800" y="270637"/>
                        </a:cubicBezTo>
                        <a:cubicBezTo>
                          <a:pt x="471667" y="262664"/>
                          <a:pt x="484387" y="257341"/>
                          <a:pt x="520700" y="245237"/>
                        </a:cubicBezTo>
                        <a:cubicBezTo>
                          <a:pt x="550333" y="249470"/>
                          <a:pt x="580149" y="252582"/>
                          <a:pt x="609600" y="257937"/>
                        </a:cubicBezTo>
                        <a:cubicBezTo>
                          <a:pt x="626773" y="261059"/>
                          <a:pt x="643361" y="266851"/>
                          <a:pt x="660400" y="270637"/>
                        </a:cubicBezTo>
                        <a:cubicBezTo>
                          <a:pt x="805508" y="302883"/>
                          <a:pt x="650810" y="265064"/>
                          <a:pt x="774700" y="296037"/>
                        </a:cubicBezTo>
                        <a:cubicBezTo>
                          <a:pt x="787400" y="304504"/>
                          <a:pt x="802749" y="309950"/>
                          <a:pt x="812800" y="321437"/>
                        </a:cubicBezTo>
                        <a:cubicBezTo>
                          <a:pt x="832902" y="344411"/>
                          <a:pt x="863600" y="397637"/>
                          <a:pt x="863600" y="397637"/>
                        </a:cubicBezTo>
                        <a:cubicBezTo>
                          <a:pt x="867833" y="452670"/>
                          <a:pt x="869454" y="507967"/>
                          <a:pt x="876300" y="562737"/>
                        </a:cubicBezTo>
                        <a:cubicBezTo>
                          <a:pt x="877960" y="576021"/>
                          <a:pt x="888110" y="587480"/>
                          <a:pt x="889000" y="600837"/>
                        </a:cubicBezTo>
                        <a:cubicBezTo>
                          <a:pt x="896608" y="714962"/>
                          <a:pt x="894336" y="829596"/>
                          <a:pt x="901700" y="943737"/>
                        </a:cubicBezTo>
                        <a:cubicBezTo>
                          <a:pt x="902976" y="963511"/>
                          <a:pt x="920133" y="1011735"/>
                          <a:pt x="927100" y="1032637"/>
                        </a:cubicBezTo>
                        <a:cubicBezTo>
                          <a:pt x="975571" y="959931"/>
                          <a:pt x="939800" y="1033044"/>
                          <a:pt x="939800" y="931037"/>
                        </a:cubicBezTo>
                        <a:cubicBezTo>
                          <a:pt x="939800" y="909451"/>
                          <a:pt x="948267" y="888704"/>
                          <a:pt x="952500" y="867537"/>
                        </a:cubicBezTo>
                        <a:cubicBezTo>
                          <a:pt x="956733" y="880237"/>
                          <a:pt x="961953" y="892650"/>
                          <a:pt x="965200" y="905637"/>
                        </a:cubicBezTo>
                        <a:lnTo>
                          <a:pt x="990600" y="1007237"/>
                        </a:lnTo>
                        <a:cubicBezTo>
                          <a:pt x="1007533" y="1003004"/>
                          <a:pt x="1027770" y="1005441"/>
                          <a:pt x="1041400" y="994537"/>
                        </a:cubicBezTo>
                        <a:cubicBezTo>
                          <a:pt x="1051853" y="986174"/>
                          <a:pt x="1054100" y="969824"/>
                          <a:pt x="1054100" y="956437"/>
                        </a:cubicBezTo>
                        <a:cubicBezTo>
                          <a:pt x="1054100" y="922307"/>
                          <a:pt x="1045633" y="888704"/>
                          <a:pt x="1041400" y="854837"/>
                        </a:cubicBezTo>
                        <a:cubicBezTo>
                          <a:pt x="1037167" y="761704"/>
                          <a:pt x="1032581" y="668586"/>
                          <a:pt x="1028700" y="575437"/>
                        </a:cubicBezTo>
                        <a:cubicBezTo>
                          <a:pt x="1024114" y="465384"/>
                          <a:pt x="1023578" y="355124"/>
                          <a:pt x="1016000" y="245237"/>
                        </a:cubicBezTo>
                        <a:cubicBezTo>
                          <a:pt x="1014657" y="225756"/>
                          <a:pt x="992274" y="180536"/>
                          <a:pt x="977900" y="169037"/>
                        </a:cubicBezTo>
                        <a:cubicBezTo>
                          <a:pt x="967447" y="160674"/>
                          <a:pt x="952500" y="160570"/>
                          <a:pt x="939800" y="156337"/>
                        </a:cubicBezTo>
                        <a:cubicBezTo>
                          <a:pt x="931333" y="143637"/>
                          <a:pt x="925193" y="129030"/>
                          <a:pt x="914400" y="118237"/>
                        </a:cubicBezTo>
                        <a:cubicBezTo>
                          <a:pt x="878004" y="81841"/>
                          <a:pt x="879517" y="100795"/>
                          <a:pt x="838200" y="80137"/>
                        </a:cubicBezTo>
                        <a:cubicBezTo>
                          <a:pt x="824548" y="73311"/>
                          <a:pt x="813752" y="61563"/>
                          <a:pt x="800100" y="54737"/>
                        </a:cubicBezTo>
                        <a:cubicBezTo>
                          <a:pt x="754331" y="31852"/>
                          <a:pt x="671423" y="32979"/>
                          <a:pt x="635000" y="29337"/>
                        </a:cubicBezTo>
                        <a:cubicBezTo>
                          <a:pt x="489566" y="-19141"/>
                          <a:pt x="564309" y="836"/>
                          <a:pt x="241300" y="29337"/>
                        </a:cubicBezTo>
                        <a:lnTo>
                          <a:pt x="127000" y="67437"/>
                        </a:lnTo>
                        <a:lnTo>
                          <a:pt x="88900" y="80137"/>
                        </a:lnTo>
                        <a:cubicBezTo>
                          <a:pt x="76200" y="92837"/>
                          <a:pt x="60763" y="103293"/>
                          <a:pt x="50800" y="118237"/>
                        </a:cubicBezTo>
                        <a:cubicBezTo>
                          <a:pt x="43040" y="129877"/>
                          <a:pt x="27709" y="199439"/>
                          <a:pt x="25400" y="207137"/>
                        </a:cubicBezTo>
                        <a:cubicBezTo>
                          <a:pt x="17707" y="232782"/>
                          <a:pt x="0" y="283337"/>
                          <a:pt x="0" y="283337"/>
                        </a:cubicBezTo>
                        <a:cubicBezTo>
                          <a:pt x="4233" y="329904"/>
                          <a:pt x="4574" y="376990"/>
                          <a:pt x="12700" y="423037"/>
                        </a:cubicBezTo>
                        <a:cubicBezTo>
                          <a:pt x="17353" y="449404"/>
                          <a:pt x="29633" y="473837"/>
                          <a:pt x="38100" y="499237"/>
                        </a:cubicBezTo>
                        <a:cubicBezTo>
                          <a:pt x="55627" y="551817"/>
                          <a:pt x="43374" y="526198"/>
                          <a:pt x="76200" y="575437"/>
                        </a:cubicBezTo>
                        <a:cubicBezTo>
                          <a:pt x="80433" y="732070"/>
                          <a:pt x="72913" y="889464"/>
                          <a:pt x="88900" y="1045337"/>
                        </a:cubicBezTo>
                        <a:cubicBezTo>
                          <a:pt x="90457" y="1060521"/>
                          <a:pt x="111983" y="1068007"/>
                          <a:pt x="127000" y="1070737"/>
                        </a:cubicBezTo>
                        <a:cubicBezTo>
                          <a:pt x="160320" y="1076795"/>
                          <a:pt x="211667" y="1070737"/>
                          <a:pt x="228600" y="1070737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85000"/>
                      <a:lumOff val="1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r-HR"/>
                  </a:p>
                </p:txBody>
              </p:sp>
              <p:sp>
                <p:nvSpPr>
                  <p:cNvPr id="15" name="Freeform 14"/>
                  <p:cNvSpPr/>
                  <p:nvPr/>
                </p:nvSpPr>
                <p:spPr>
                  <a:xfrm>
                    <a:off x="7996678" y="2304330"/>
                    <a:ext cx="245979" cy="77846"/>
                  </a:xfrm>
                  <a:custGeom>
                    <a:avLst/>
                    <a:gdLst>
                      <a:gd name="connsiteX0" fmla="*/ 0 w 585650"/>
                      <a:gd name="connsiteY0" fmla="*/ 2594 h 180394"/>
                      <a:gd name="connsiteX1" fmla="*/ 0 w 585650"/>
                      <a:gd name="connsiteY1" fmla="*/ 2594 h 180394"/>
                      <a:gd name="connsiteX2" fmla="*/ 114300 w 585650"/>
                      <a:gd name="connsiteY2" fmla="*/ 27994 h 180394"/>
                      <a:gd name="connsiteX3" fmla="*/ 152400 w 585650"/>
                      <a:gd name="connsiteY3" fmla="*/ 40694 h 180394"/>
                      <a:gd name="connsiteX4" fmla="*/ 469900 w 585650"/>
                      <a:gd name="connsiteY4" fmla="*/ 27994 h 180394"/>
                      <a:gd name="connsiteX5" fmla="*/ 546100 w 585650"/>
                      <a:gd name="connsiteY5" fmla="*/ 15294 h 180394"/>
                      <a:gd name="connsiteX6" fmla="*/ 584200 w 585650"/>
                      <a:gd name="connsiteY6" fmla="*/ 2594 h 180394"/>
                      <a:gd name="connsiteX7" fmla="*/ 546100 w 585650"/>
                      <a:gd name="connsiteY7" fmla="*/ 78794 h 180394"/>
                      <a:gd name="connsiteX8" fmla="*/ 508000 w 585650"/>
                      <a:gd name="connsiteY8" fmla="*/ 91494 h 180394"/>
                      <a:gd name="connsiteX9" fmla="*/ 469900 w 585650"/>
                      <a:gd name="connsiteY9" fmla="*/ 116894 h 180394"/>
                      <a:gd name="connsiteX10" fmla="*/ 431800 w 585650"/>
                      <a:gd name="connsiteY10" fmla="*/ 129594 h 180394"/>
                      <a:gd name="connsiteX11" fmla="*/ 393700 w 585650"/>
                      <a:gd name="connsiteY11" fmla="*/ 154994 h 180394"/>
                      <a:gd name="connsiteX12" fmla="*/ 317500 w 585650"/>
                      <a:gd name="connsiteY12" fmla="*/ 180394 h 180394"/>
                      <a:gd name="connsiteX13" fmla="*/ 203200 w 585650"/>
                      <a:gd name="connsiteY13" fmla="*/ 142294 h 180394"/>
                      <a:gd name="connsiteX14" fmla="*/ 88900 w 585650"/>
                      <a:gd name="connsiteY14" fmla="*/ 91494 h 180394"/>
                      <a:gd name="connsiteX15" fmla="*/ 76200 w 585650"/>
                      <a:gd name="connsiteY15" fmla="*/ 53394 h 180394"/>
                      <a:gd name="connsiteX16" fmla="*/ 0 w 585650"/>
                      <a:gd name="connsiteY16" fmla="*/ 2594 h 1803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585650" h="180394">
                        <a:moveTo>
                          <a:pt x="0" y="2594"/>
                        </a:moveTo>
                        <a:lnTo>
                          <a:pt x="0" y="2594"/>
                        </a:lnTo>
                        <a:cubicBezTo>
                          <a:pt x="38100" y="11061"/>
                          <a:pt x="76436" y="18528"/>
                          <a:pt x="114300" y="27994"/>
                        </a:cubicBezTo>
                        <a:cubicBezTo>
                          <a:pt x="127287" y="31241"/>
                          <a:pt x="139013" y="40694"/>
                          <a:pt x="152400" y="40694"/>
                        </a:cubicBezTo>
                        <a:cubicBezTo>
                          <a:pt x="258318" y="40694"/>
                          <a:pt x="364067" y="32227"/>
                          <a:pt x="469900" y="27994"/>
                        </a:cubicBezTo>
                        <a:cubicBezTo>
                          <a:pt x="495300" y="23761"/>
                          <a:pt x="520963" y="20880"/>
                          <a:pt x="546100" y="15294"/>
                        </a:cubicBezTo>
                        <a:cubicBezTo>
                          <a:pt x="559168" y="12390"/>
                          <a:pt x="574734" y="-6872"/>
                          <a:pt x="584200" y="2594"/>
                        </a:cubicBezTo>
                        <a:cubicBezTo>
                          <a:pt x="594425" y="12819"/>
                          <a:pt x="547283" y="77847"/>
                          <a:pt x="546100" y="78794"/>
                        </a:cubicBezTo>
                        <a:cubicBezTo>
                          <a:pt x="535647" y="87157"/>
                          <a:pt x="519974" y="85507"/>
                          <a:pt x="508000" y="91494"/>
                        </a:cubicBezTo>
                        <a:cubicBezTo>
                          <a:pt x="494348" y="98320"/>
                          <a:pt x="483552" y="110068"/>
                          <a:pt x="469900" y="116894"/>
                        </a:cubicBezTo>
                        <a:cubicBezTo>
                          <a:pt x="457926" y="122881"/>
                          <a:pt x="443774" y="123607"/>
                          <a:pt x="431800" y="129594"/>
                        </a:cubicBezTo>
                        <a:cubicBezTo>
                          <a:pt x="418148" y="136420"/>
                          <a:pt x="407648" y="148795"/>
                          <a:pt x="393700" y="154994"/>
                        </a:cubicBezTo>
                        <a:cubicBezTo>
                          <a:pt x="369234" y="165868"/>
                          <a:pt x="317500" y="180394"/>
                          <a:pt x="317500" y="180394"/>
                        </a:cubicBezTo>
                        <a:cubicBezTo>
                          <a:pt x="145906" y="151795"/>
                          <a:pt x="310346" y="189914"/>
                          <a:pt x="203200" y="142294"/>
                        </a:cubicBezTo>
                        <a:cubicBezTo>
                          <a:pt x="67180" y="81841"/>
                          <a:pt x="175125" y="148977"/>
                          <a:pt x="88900" y="91494"/>
                        </a:cubicBezTo>
                        <a:cubicBezTo>
                          <a:pt x="84667" y="78794"/>
                          <a:pt x="85666" y="62860"/>
                          <a:pt x="76200" y="53394"/>
                        </a:cubicBezTo>
                        <a:cubicBezTo>
                          <a:pt x="34084" y="11278"/>
                          <a:pt x="12700" y="11061"/>
                          <a:pt x="0" y="2594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75000"/>
                      <a:lumOff val="25000"/>
                    </a:schemeClr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r-HR"/>
                  </a:p>
                </p:txBody>
              </p:sp>
              <p:sp>
                <p:nvSpPr>
                  <p:cNvPr id="21" name="Freeform 20"/>
                  <p:cNvSpPr/>
                  <p:nvPr/>
                </p:nvSpPr>
                <p:spPr>
                  <a:xfrm rot="263566">
                    <a:off x="7971590" y="3777415"/>
                    <a:ext cx="595244" cy="1854200"/>
                  </a:xfrm>
                  <a:custGeom>
                    <a:avLst/>
                    <a:gdLst>
                      <a:gd name="connsiteX0" fmla="*/ 114300 w 812800"/>
                      <a:gd name="connsiteY0" fmla="*/ 50800 h 1854200"/>
                      <a:gd name="connsiteX1" fmla="*/ 114300 w 812800"/>
                      <a:gd name="connsiteY1" fmla="*/ 50800 h 1854200"/>
                      <a:gd name="connsiteX2" fmla="*/ 228600 w 812800"/>
                      <a:gd name="connsiteY2" fmla="*/ 25400 h 1854200"/>
                      <a:gd name="connsiteX3" fmla="*/ 304800 w 812800"/>
                      <a:gd name="connsiteY3" fmla="*/ 0 h 1854200"/>
                      <a:gd name="connsiteX4" fmla="*/ 342900 w 812800"/>
                      <a:gd name="connsiteY4" fmla="*/ 12700 h 1854200"/>
                      <a:gd name="connsiteX5" fmla="*/ 368300 w 812800"/>
                      <a:gd name="connsiteY5" fmla="*/ 88900 h 1854200"/>
                      <a:gd name="connsiteX6" fmla="*/ 381000 w 812800"/>
                      <a:gd name="connsiteY6" fmla="*/ 431800 h 1854200"/>
                      <a:gd name="connsiteX7" fmla="*/ 406400 w 812800"/>
                      <a:gd name="connsiteY7" fmla="*/ 736600 h 1854200"/>
                      <a:gd name="connsiteX8" fmla="*/ 419100 w 812800"/>
                      <a:gd name="connsiteY8" fmla="*/ 774700 h 1854200"/>
                      <a:gd name="connsiteX9" fmla="*/ 457200 w 812800"/>
                      <a:gd name="connsiteY9" fmla="*/ 1219200 h 1854200"/>
                      <a:gd name="connsiteX10" fmla="*/ 469900 w 812800"/>
                      <a:gd name="connsiteY10" fmla="*/ 1447800 h 1854200"/>
                      <a:gd name="connsiteX11" fmla="*/ 546100 w 812800"/>
                      <a:gd name="connsiteY11" fmla="*/ 1498600 h 1854200"/>
                      <a:gd name="connsiteX12" fmla="*/ 660400 w 812800"/>
                      <a:gd name="connsiteY12" fmla="*/ 1587500 h 1854200"/>
                      <a:gd name="connsiteX13" fmla="*/ 698500 w 812800"/>
                      <a:gd name="connsiteY13" fmla="*/ 1612900 h 1854200"/>
                      <a:gd name="connsiteX14" fmla="*/ 736600 w 812800"/>
                      <a:gd name="connsiteY14" fmla="*/ 1638300 h 1854200"/>
                      <a:gd name="connsiteX15" fmla="*/ 812800 w 812800"/>
                      <a:gd name="connsiteY15" fmla="*/ 1701800 h 1854200"/>
                      <a:gd name="connsiteX16" fmla="*/ 800100 w 812800"/>
                      <a:gd name="connsiteY16" fmla="*/ 1778000 h 1854200"/>
                      <a:gd name="connsiteX17" fmla="*/ 762000 w 812800"/>
                      <a:gd name="connsiteY17" fmla="*/ 1790700 h 1854200"/>
                      <a:gd name="connsiteX18" fmla="*/ 673100 w 812800"/>
                      <a:gd name="connsiteY18" fmla="*/ 1778000 h 1854200"/>
                      <a:gd name="connsiteX19" fmla="*/ 635000 w 812800"/>
                      <a:gd name="connsiteY19" fmla="*/ 1752600 h 1854200"/>
                      <a:gd name="connsiteX20" fmla="*/ 609600 w 812800"/>
                      <a:gd name="connsiteY20" fmla="*/ 1714500 h 1854200"/>
                      <a:gd name="connsiteX21" fmla="*/ 495300 w 812800"/>
                      <a:gd name="connsiteY21" fmla="*/ 1651000 h 1854200"/>
                      <a:gd name="connsiteX22" fmla="*/ 381000 w 812800"/>
                      <a:gd name="connsiteY22" fmla="*/ 1663700 h 1854200"/>
                      <a:gd name="connsiteX23" fmla="*/ 355600 w 812800"/>
                      <a:gd name="connsiteY23" fmla="*/ 1854200 h 1854200"/>
                      <a:gd name="connsiteX24" fmla="*/ 279400 w 812800"/>
                      <a:gd name="connsiteY24" fmla="*/ 1816100 h 1854200"/>
                      <a:gd name="connsiteX25" fmla="*/ 254000 w 812800"/>
                      <a:gd name="connsiteY25" fmla="*/ 1778000 h 1854200"/>
                      <a:gd name="connsiteX26" fmla="*/ 228600 w 812800"/>
                      <a:gd name="connsiteY26" fmla="*/ 1511300 h 1854200"/>
                      <a:gd name="connsiteX27" fmla="*/ 203200 w 812800"/>
                      <a:gd name="connsiteY27" fmla="*/ 1384300 h 1854200"/>
                      <a:gd name="connsiteX28" fmla="*/ 190500 w 812800"/>
                      <a:gd name="connsiteY28" fmla="*/ 1231900 h 1854200"/>
                      <a:gd name="connsiteX29" fmla="*/ 177800 w 812800"/>
                      <a:gd name="connsiteY29" fmla="*/ 1104900 h 1854200"/>
                      <a:gd name="connsiteX30" fmla="*/ 152400 w 812800"/>
                      <a:gd name="connsiteY30" fmla="*/ 812800 h 1854200"/>
                      <a:gd name="connsiteX31" fmla="*/ 127000 w 812800"/>
                      <a:gd name="connsiteY31" fmla="*/ 622300 h 1854200"/>
                      <a:gd name="connsiteX32" fmla="*/ 88900 w 812800"/>
                      <a:gd name="connsiteY32" fmla="*/ 495300 h 1854200"/>
                      <a:gd name="connsiteX33" fmla="*/ 63500 w 812800"/>
                      <a:gd name="connsiteY33" fmla="*/ 406400 h 1854200"/>
                      <a:gd name="connsiteX34" fmla="*/ 0 w 812800"/>
                      <a:gd name="connsiteY34" fmla="*/ 304800 h 1854200"/>
                      <a:gd name="connsiteX35" fmla="*/ 12700 w 812800"/>
                      <a:gd name="connsiteY35" fmla="*/ 228600 h 1854200"/>
                      <a:gd name="connsiteX36" fmla="*/ 50800 w 812800"/>
                      <a:gd name="connsiteY36" fmla="*/ 63500 h 1854200"/>
                      <a:gd name="connsiteX37" fmla="*/ 88900 w 812800"/>
                      <a:gd name="connsiteY37" fmla="*/ 50800 h 1854200"/>
                      <a:gd name="connsiteX38" fmla="*/ 114300 w 812800"/>
                      <a:gd name="connsiteY38" fmla="*/ 50800 h 1854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</a:cxnLst>
                    <a:rect l="l" t="t" r="r" b="b"/>
                    <a:pathLst>
                      <a:path w="812800" h="1854200">
                        <a:moveTo>
                          <a:pt x="114300" y="50800"/>
                        </a:moveTo>
                        <a:lnTo>
                          <a:pt x="114300" y="50800"/>
                        </a:lnTo>
                        <a:cubicBezTo>
                          <a:pt x="152400" y="42333"/>
                          <a:pt x="190888" y="35456"/>
                          <a:pt x="228600" y="25400"/>
                        </a:cubicBezTo>
                        <a:cubicBezTo>
                          <a:pt x="254470" y="18501"/>
                          <a:pt x="304800" y="0"/>
                          <a:pt x="304800" y="0"/>
                        </a:cubicBezTo>
                        <a:cubicBezTo>
                          <a:pt x="317500" y="4233"/>
                          <a:pt x="335119" y="1807"/>
                          <a:pt x="342900" y="12700"/>
                        </a:cubicBezTo>
                        <a:cubicBezTo>
                          <a:pt x="358462" y="34487"/>
                          <a:pt x="368300" y="88900"/>
                          <a:pt x="368300" y="88900"/>
                        </a:cubicBezTo>
                        <a:cubicBezTo>
                          <a:pt x="372533" y="203200"/>
                          <a:pt x="375806" y="317540"/>
                          <a:pt x="381000" y="431800"/>
                        </a:cubicBezTo>
                        <a:cubicBezTo>
                          <a:pt x="384719" y="513608"/>
                          <a:pt x="387964" y="644420"/>
                          <a:pt x="406400" y="736600"/>
                        </a:cubicBezTo>
                        <a:cubicBezTo>
                          <a:pt x="409025" y="749727"/>
                          <a:pt x="414867" y="762000"/>
                          <a:pt x="419100" y="774700"/>
                        </a:cubicBezTo>
                        <a:cubicBezTo>
                          <a:pt x="445335" y="1194461"/>
                          <a:pt x="401578" y="1052334"/>
                          <a:pt x="457200" y="1219200"/>
                        </a:cubicBezTo>
                        <a:cubicBezTo>
                          <a:pt x="461433" y="1295400"/>
                          <a:pt x="446760" y="1375075"/>
                          <a:pt x="469900" y="1447800"/>
                        </a:cubicBezTo>
                        <a:cubicBezTo>
                          <a:pt x="479156" y="1476890"/>
                          <a:pt x="524514" y="1477014"/>
                          <a:pt x="546100" y="1498600"/>
                        </a:cubicBezTo>
                        <a:cubicBezTo>
                          <a:pt x="605786" y="1558286"/>
                          <a:pt x="569256" y="1526737"/>
                          <a:pt x="660400" y="1587500"/>
                        </a:cubicBezTo>
                        <a:lnTo>
                          <a:pt x="698500" y="1612900"/>
                        </a:lnTo>
                        <a:cubicBezTo>
                          <a:pt x="711200" y="1621367"/>
                          <a:pt x="725807" y="1627507"/>
                          <a:pt x="736600" y="1638300"/>
                        </a:cubicBezTo>
                        <a:cubicBezTo>
                          <a:pt x="785493" y="1687193"/>
                          <a:pt x="759756" y="1666437"/>
                          <a:pt x="812800" y="1701800"/>
                        </a:cubicBezTo>
                        <a:cubicBezTo>
                          <a:pt x="808567" y="1727200"/>
                          <a:pt x="812876" y="1755642"/>
                          <a:pt x="800100" y="1778000"/>
                        </a:cubicBezTo>
                        <a:cubicBezTo>
                          <a:pt x="793458" y="1789623"/>
                          <a:pt x="775387" y="1790700"/>
                          <a:pt x="762000" y="1790700"/>
                        </a:cubicBezTo>
                        <a:cubicBezTo>
                          <a:pt x="732066" y="1790700"/>
                          <a:pt x="702733" y="1782233"/>
                          <a:pt x="673100" y="1778000"/>
                        </a:cubicBezTo>
                        <a:cubicBezTo>
                          <a:pt x="660400" y="1769533"/>
                          <a:pt x="645793" y="1763393"/>
                          <a:pt x="635000" y="1752600"/>
                        </a:cubicBezTo>
                        <a:cubicBezTo>
                          <a:pt x="624207" y="1741807"/>
                          <a:pt x="621087" y="1724551"/>
                          <a:pt x="609600" y="1714500"/>
                        </a:cubicBezTo>
                        <a:cubicBezTo>
                          <a:pt x="555853" y="1667472"/>
                          <a:pt x="547629" y="1668443"/>
                          <a:pt x="495300" y="1651000"/>
                        </a:cubicBezTo>
                        <a:cubicBezTo>
                          <a:pt x="457200" y="1655233"/>
                          <a:pt x="400019" y="1630416"/>
                          <a:pt x="381000" y="1663700"/>
                        </a:cubicBezTo>
                        <a:cubicBezTo>
                          <a:pt x="206016" y="1969921"/>
                          <a:pt x="491850" y="1763366"/>
                          <a:pt x="355600" y="1854200"/>
                        </a:cubicBezTo>
                        <a:cubicBezTo>
                          <a:pt x="324612" y="1843871"/>
                          <a:pt x="304019" y="1840719"/>
                          <a:pt x="279400" y="1816100"/>
                        </a:cubicBezTo>
                        <a:cubicBezTo>
                          <a:pt x="268607" y="1805307"/>
                          <a:pt x="262467" y="1790700"/>
                          <a:pt x="254000" y="1778000"/>
                        </a:cubicBezTo>
                        <a:cubicBezTo>
                          <a:pt x="233536" y="1430114"/>
                          <a:pt x="260416" y="1659776"/>
                          <a:pt x="228600" y="1511300"/>
                        </a:cubicBezTo>
                        <a:cubicBezTo>
                          <a:pt x="219554" y="1469087"/>
                          <a:pt x="203200" y="1384300"/>
                          <a:pt x="203200" y="1384300"/>
                        </a:cubicBezTo>
                        <a:cubicBezTo>
                          <a:pt x="198967" y="1333500"/>
                          <a:pt x="195115" y="1282667"/>
                          <a:pt x="190500" y="1231900"/>
                        </a:cubicBezTo>
                        <a:cubicBezTo>
                          <a:pt x="186648" y="1189530"/>
                          <a:pt x="181652" y="1147270"/>
                          <a:pt x="177800" y="1104900"/>
                        </a:cubicBezTo>
                        <a:cubicBezTo>
                          <a:pt x="168952" y="1007567"/>
                          <a:pt x="164522" y="909779"/>
                          <a:pt x="152400" y="812800"/>
                        </a:cubicBezTo>
                        <a:cubicBezTo>
                          <a:pt x="147977" y="777418"/>
                          <a:pt x="134011" y="660859"/>
                          <a:pt x="127000" y="622300"/>
                        </a:cubicBezTo>
                        <a:cubicBezTo>
                          <a:pt x="113562" y="548391"/>
                          <a:pt x="110991" y="583664"/>
                          <a:pt x="88900" y="495300"/>
                        </a:cubicBezTo>
                        <a:cubicBezTo>
                          <a:pt x="84831" y="479024"/>
                          <a:pt x="72610" y="424620"/>
                          <a:pt x="63500" y="406400"/>
                        </a:cubicBezTo>
                        <a:cubicBezTo>
                          <a:pt x="48182" y="375765"/>
                          <a:pt x="20149" y="335024"/>
                          <a:pt x="0" y="304800"/>
                        </a:cubicBezTo>
                        <a:cubicBezTo>
                          <a:pt x="4233" y="279400"/>
                          <a:pt x="9506" y="254152"/>
                          <a:pt x="12700" y="228600"/>
                        </a:cubicBezTo>
                        <a:cubicBezTo>
                          <a:pt x="17590" y="189480"/>
                          <a:pt x="5147" y="100022"/>
                          <a:pt x="50800" y="63500"/>
                        </a:cubicBezTo>
                        <a:cubicBezTo>
                          <a:pt x="61253" y="55137"/>
                          <a:pt x="76926" y="56787"/>
                          <a:pt x="88900" y="50800"/>
                        </a:cubicBezTo>
                        <a:cubicBezTo>
                          <a:pt x="149093" y="20704"/>
                          <a:pt x="110067" y="50800"/>
                          <a:pt x="114300" y="50800"/>
                        </a:cubicBezTo>
                        <a:close/>
                      </a:path>
                    </a:pathLst>
                  </a:custGeom>
                  <a:solidFill>
                    <a:schemeClr val="accent5">
                      <a:lumMod val="40000"/>
                      <a:lumOff val="6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r-HR"/>
                  </a:p>
                </p:txBody>
              </p:sp>
              <p:sp>
                <p:nvSpPr>
                  <p:cNvPr id="89" name="Freeform 88"/>
                  <p:cNvSpPr/>
                  <p:nvPr/>
                </p:nvSpPr>
                <p:spPr>
                  <a:xfrm rot="519267">
                    <a:off x="7593936" y="3824670"/>
                    <a:ext cx="595244" cy="1854200"/>
                  </a:xfrm>
                  <a:custGeom>
                    <a:avLst/>
                    <a:gdLst>
                      <a:gd name="connsiteX0" fmla="*/ 114300 w 812800"/>
                      <a:gd name="connsiteY0" fmla="*/ 50800 h 1854200"/>
                      <a:gd name="connsiteX1" fmla="*/ 114300 w 812800"/>
                      <a:gd name="connsiteY1" fmla="*/ 50800 h 1854200"/>
                      <a:gd name="connsiteX2" fmla="*/ 228600 w 812800"/>
                      <a:gd name="connsiteY2" fmla="*/ 25400 h 1854200"/>
                      <a:gd name="connsiteX3" fmla="*/ 304800 w 812800"/>
                      <a:gd name="connsiteY3" fmla="*/ 0 h 1854200"/>
                      <a:gd name="connsiteX4" fmla="*/ 342900 w 812800"/>
                      <a:gd name="connsiteY4" fmla="*/ 12700 h 1854200"/>
                      <a:gd name="connsiteX5" fmla="*/ 368300 w 812800"/>
                      <a:gd name="connsiteY5" fmla="*/ 88900 h 1854200"/>
                      <a:gd name="connsiteX6" fmla="*/ 381000 w 812800"/>
                      <a:gd name="connsiteY6" fmla="*/ 431800 h 1854200"/>
                      <a:gd name="connsiteX7" fmla="*/ 406400 w 812800"/>
                      <a:gd name="connsiteY7" fmla="*/ 736600 h 1854200"/>
                      <a:gd name="connsiteX8" fmla="*/ 419100 w 812800"/>
                      <a:gd name="connsiteY8" fmla="*/ 774700 h 1854200"/>
                      <a:gd name="connsiteX9" fmla="*/ 457200 w 812800"/>
                      <a:gd name="connsiteY9" fmla="*/ 1219200 h 1854200"/>
                      <a:gd name="connsiteX10" fmla="*/ 469900 w 812800"/>
                      <a:gd name="connsiteY10" fmla="*/ 1447800 h 1854200"/>
                      <a:gd name="connsiteX11" fmla="*/ 546100 w 812800"/>
                      <a:gd name="connsiteY11" fmla="*/ 1498600 h 1854200"/>
                      <a:gd name="connsiteX12" fmla="*/ 660400 w 812800"/>
                      <a:gd name="connsiteY12" fmla="*/ 1587500 h 1854200"/>
                      <a:gd name="connsiteX13" fmla="*/ 698500 w 812800"/>
                      <a:gd name="connsiteY13" fmla="*/ 1612900 h 1854200"/>
                      <a:gd name="connsiteX14" fmla="*/ 736600 w 812800"/>
                      <a:gd name="connsiteY14" fmla="*/ 1638300 h 1854200"/>
                      <a:gd name="connsiteX15" fmla="*/ 812800 w 812800"/>
                      <a:gd name="connsiteY15" fmla="*/ 1701800 h 1854200"/>
                      <a:gd name="connsiteX16" fmla="*/ 800100 w 812800"/>
                      <a:gd name="connsiteY16" fmla="*/ 1778000 h 1854200"/>
                      <a:gd name="connsiteX17" fmla="*/ 762000 w 812800"/>
                      <a:gd name="connsiteY17" fmla="*/ 1790700 h 1854200"/>
                      <a:gd name="connsiteX18" fmla="*/ 673100 w 812800"/>
                      <a:gd name="connsiteY18" fmla="*/ 1778000 h 1854200"/>
                      <a:gd name="connsiteX19" fmla="*/ 635000 w 812800"/>
                      <a:gd name="connsiteY19" fmla="*/ 1752600 h 1854200"/>
                      <a:gd name="connsiteX20" fmla="*/ 609600 w 812800"/>
                      <a:gd name="connsiteY20" fmla="*/ 1714500 h 1854200"/>
                      <a:gd name="connsiteX21" fmla="*/ 495300 w 812800"/>
                      <a:gd name="connsiteY21" fmla="*/ 1651000 h 1854200"/>
                      <a:gd name="connsiteX22" fmla="*/ 381000 w 812800"/>
                      <a:gd name="connsiteY22" fmla="*/ 1663700 h 1854200"/>
                      <a:gd name="connsiteX23" fmla="*/ 355600 w 812800"/>
                      <a:gd name="connsiteY23" fmla="*/ 1854200 h 1854200"/>
                      <a:gd name="connsiteX24" fmla="*/ 279400 w 812800"/>
                      <a:gd name="connsiteY24" fmla="*/ 1816100 h 1854200"/>
                      <a:gd name="connsiteX25" fmla="*/ 254000 w 812800"/>
                      <a:gd name="connsiteY25" fmla="*/ 1778000 h 1854200"/>
                      <a:gd name="connsiteX26" fmla="*/ 228600 w 812800"/>
                      <a:gd name="connsiteY26" fmla="*/ 1511300 h 1854200"/>
                      <a:gd name="connsiteX27" fmla="*/ 203200 w 812800"/>
                      <a:gd name="connsiteY27" fmla="*/ 1384300 h 1854200"/>
                      <a:gd name="connsiteX28" fmla="*/ 190500 w 812800"/>
                      <a:gd name="connsiteY28" fmla="*/ 1231900 h 1854200"/>
                      <a:gd name="connsiteX29" fmla="*/ 177800 w 812800"/>
                      <a:gd name="connsiteY29" fmla="*/ 1104900 h 1854200"/>
                      <a:gd name="connsiteX30" fmla="*/ 152400 w 812800"/>
                      <a:gd name="connsiteY30" fmla="*/ 812800 h 1854200"/>
                      <a:gd name="connsiteX31" fmla="*/ 127000 w 812800"/>
                      <a:gd name="connsiteY31" fmla="*/ 622300 h 1854200"/>
                      <a:gd name="connsiteX32" fmla="*/ 88900 w 812800"/>
                      <a:gd name="connsiteY32" fmla="*/ 495300 h 1854200"/>
                      <a:gd name="connsiteX33" fmla="*/ 63500 w 812800"/>
                      <a:gd name="connsiteY33" fmla="*/ 406400 h 1854200"/>
                      <a:gd name="connsiteX34" fmla="*/ 0 w 812800"/>
                      <a:gd name="connsiteY34" fmla="*/ 304800 h 1854200"/>
                      <a:gd name="connsiteX35" fmla="*/ 12700 w 812800"/>
                      <a:gd name="connsiteY35" fmla="*/ 228600 h 1854200"/>
                      <a:gd name="connsiteX36" fmla="*/ 50800 w 812800"/>
                      <a:gd name="connsiteY36" fmla="*/ 63500 h 1854200"/>
                      <a:gd name="connsiteX37" fmla="*/ 88900 w 812800"/>
                      <a:gd name="connsiteY37" fmla="*/ 50800 h 1854200"/>
                      <a:gd name="connsiteX38" fmla="*/ 114300 w 812800"/>
                      <a:gd name="connsiteY38" fmla="*/ 50800 h 1854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</a:cxnLst>
                    <a:rect l="l" t="t" r="r" b="b"/>
                    <a:pathLst>
                      <a:path w="812800" h="1854200">
                        <a:moveTo>
                          <a:pt x="114300" y="50800"/>
                        </a:moveTo>
                        <a:lnTo>
                          <a:pt x="114300" y="50800"/>
                        </a:lnTo>
                        <a:cubicBezTo>
                          <a:pt x="152400" y="42333"/>
                          <a:pt x="190888" y="35456"/>
                          <a:pt x="228600" y="25400"/>
                        </a:cubicBezTo>
                        <a:cubicBezTo>
                          <a:pt x="254470" y="18501"/>
                          <a:pt x="304800" y="0"/>
                          <a:pt x="304800" y="0"/>
                        </a:cubicBezTo>
                        <a:cubicBezTo>
                          <a:pt x="317500" y="4233"/>
                          <a:pt x="335119" y="1807"/>
                          <a:pt x="342900" y="12700"/>
                        </a:cubicBezTo>
                        <a:cubicBezTo>
                          <a:pt x="358462" y="34487"/>
                          <a:pt x="368300" y="88900"/>
                          <a:pt x="368300" y="88900"/>
                        </a:cubicBezTo>
                        <a:cubicBezTo>
                          <a:pt x="372533" y="203200"/>
                          <a:pt x="375806" y="317540"/>
                          <a:pt x="381000" y="431800"/>
                        </a:cubicBezTo>
                        <a:cubicBezTo>
                          <a:pt x="384719" y="513608"/>
                          <a:pt x="387964" y="644420"/>
                          <a:pt x="406400" y="736600"/>
                        </a:cubicBezTo>
                        <a:cubicBezTo>
                          <a:pt x="409025" y="749727"/>
                          <a:pt x="414867" y="762000"/>
                          <a:pt x="419100" y="774700"/>
                        </a:cubicBezTo>
                        <a:cubicBezTo>
                          <a:pt x="445335" y="1194461"/>
                          <a:pt x="401578" y="1052334"/>
                          <a:pt x="457200" y="1219200"/>
                        </a:cubicBezTo>
                        <a:cubicBezTo>
                          <a:pt x="461433" y="1295400"/>
                          <a:pt x="446760" y="1375075"/>
                          <a:pt x="469900" y="1447800"/>
                        </a:cubicBezTo>
                        <a:cubicBezTo>
                          <a:pt x="479156" y="1476890"/>
                          <a:pt x="524514" y="1477014"/>
                          <a:pt x="546100" y="1498600"/>
                        </a:cubicBezTo>
                        <a:cubicBezTo>
                          <a:pt x="605786" y="1558286"/>
                          <a:pt x="569256" y="1526737"/>
                          <a:pt x="660400" y="1587500"/>
                        </a:cubicBezTo>
                        <a:lnTo>
                          <a:pt x="698500" y="1612900"/>
                        </a:lnTo>
                        <a:cubicBezTo>
                          <a:pt x="711200" y="1621367"/>
                          <a:pt x="725807" y="1627507"/>
                          <a:pt x="736600" y="1638300"/>
                        </a:cubicBezTo>
                        <a:cubicBezTo>
                          <a:pt x="785493" y="1687193"/>
                          <a:pt x="759756" y="1666437"/>
                          <a:pt x="812800" y="1701800"/>
                        </a:cubicBezTo>
                        <a:cubicBezTo>
                          <a:pt x="808567" y="1727200"/>
                          <a:pt x="812876" y="1755642"/>
                          <a:pt x="800100" y="1778000"/>
                        </a:cubicBezTo>
                        <a:cubicBezTo>
                          <a:pt x="793458" y="1789623"/>
                          <a:pt x="775387" y="1790700"/>
                          <a:pt x="762000" y="1790700"/>
                        </a:cubicBezTo>
                        <a:cubicBezTo>
                          <a:pt x="732066" y="1790700"/>
                          <a:pt x="702733" y="1782233"/>
                          <a:pt x="673100" y="1778000"/>
                        </a:cubicBezTo>
                        <a:cubicBezTo>
                          <a:pt x="660400" y="1769533"/>
                          <a:pt x="645793" y="1763393"/>
                          <a:pt x="635000" y="1752600"/>
                        </a:cubicBezTo>
                        <a:cubicBezTo>
                          <a:pt x="624207" y="1741807"/>
                          <a:pt x="621087" y="1724551"/>
                          <a:pt x="609600" y="1714500"/>
                        </a:cubicBezTo>
                        <a:cubicBezTo>
                          <a:pt x="555853" y="1667472"/>
                          <a:pt x="547629" y="1668443"/>
                          <a:pt x="495300" y="1651000"/>
                        </a:cubicBezTo>
                        <a:cubicBezTo>
                          <a:pt x="457200" y="1655233"/>
                          <a:pt x="400019" y="1630416"/>
                          <a:pt x="381000" y="1663700"/>
                        </a:cubicBezTo>
                        <a:cubicBezTo>
                          <a:pt x="206016" y="1969921"/>
                          <a:pt x="491850" y="1763366"/>
                          <a:pt x="355600" y="1854200"/>
                        </a:cubicBezTo>
                        <a:cubicBezTo>
                          <a:pt x="324612" y="1843871"/>
                          <a:pt x="304019" y="1840719"/>
                          <a:pt x="279400" y="1816100"/>
                        </a:cubicBezTo>
                        <a:cubicBezTo>
                          <a:pt x="268607" y="1805307"/>
                          <a:pt x="262467" y="1790700"/>
                          <a:pt x="254000" y="1778000"/>
                        </a:cubicBezTo>
                        <a:cubicBezTo>
                          <a:pt x="233536" y="1430114"/>
                          <a:pt x="260416" y="1659776"/>
                          <a:pt x="228600" y="1511300"/>
                        </a:cubicBezTo>
                        <a:cubicBezTo>
                          <a:pt x="219554" y="1469087"/>
                          <a:pt x="203200" y="1384300"/>
                          <a:pt x="203200" y="1384300"/>
                        </a:cubicBezTo>
                        <a:cubicBezTo>
                          <a:pt x="198967" y="1333500"/>
                          <a:pt x="195115" y="1282667"/>
                          <a:pt x="190500" y="1231900"/>
                        </a:cubicBezTo>
                        <a:cubicBezTo>
                          <a:pt x="186648" y="1189530"/>
                          <a:pt x="181652" y="1147270"/>
                          <a:pt x="177800" y="1104900"/>
                        </a:cubicBezTo>
                        <a:cubicBezTo>
                          <a:pt x="168952" y="1007567"/>
                          <a:pt x="164522" y="909779"/>
                          <a:pt x="152400" y="812800"/>
                        </a:cubicBezTo>
                        <a:cubicBezTo>
                          <a:pt x="147977" y="777418"/>
                          <a:pt x="134011" y="660859"/>
                          <a:pt x="127000" y="622300"/>
                        </a:cubicBezTo>
                        <a:cubicBezTo>
                          <a:pt x="113562" y="548391"/>
                          <a:pt x="110991" y="583664"/>
                          <a:pt x="88900" y="495300"/>
                        </a:cubicBezTo>
                        <a:cubicBezTo>
                          <a:pt x="84831" y="479024"/>
                          <a:pt x="72610" y="424620"/>
                          <a:pt x="63500" y="406400"/>
                        </a:cubicBezTo>
                        <a:cubicBezTo>
                          <a:pt x="48182" y="375765"/>
                          <a:pt x="20149" y="335024"/>
                          <a:pt x="0" y="304800"/>
                        </a:cubicBezTo>
                        <a:cubicBezTo>
                          <a:pt x="4233" y="279400"/>
                          <a:pt x="9506" y="254152"/>
                          <a:pt x="12700" y="228600"/>
                        </a:cubicBezTo>
                        <a:cubicBezTo>
                          <a:pt x="17590" y="189480"/>
                          <a:pt x="5147" y="100022"/>
                          <a:pt x="50800" y="63500"/>
                        </a:cubicBezTo>
                        <a:cubicBezTo>
                          <a:pt x="61253" y="55137"/>
                          <a:pt x="76926" y="56787"/>
                          <a:pt x="88900" y="50800"/>
                        </a:cubicBezTo>
                        <a:cubicBezTo>
                          <a:pt x="149093" y="20704"/>
                          <a:pt x="110067" y="50800"/>
                          <a:pt x="114300" y="50800"/>
                        </a:cubicBezTo>
                        <a:close/>
                      </a:path>
                    </a:pathLst>
                  </a:custGeom>
                  <a:solidFill>
                    <a:schemeClr val="accent5">
                      <a:lumMod val="40000"/>
                      <a:lumOff val="6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r-HR"/>
                  </a:p>
                </p:txBody>
              </p:sp>
              <p:sp>
                <p:nvSpPr>
                  <p:cNvPr id="196" name="Prostoručno 195"/>
                  <p:cNvSpPr/>
                  <p:nvPr/>
                </p:nvSpPr>
                <p:spPr>
                  <a:xfrm>
                    <a:off x="7556146" y="2430493"/>
                    <a:ext cx="954777" cy="1838848"/>
                  </a:xfrm>
                  <a:custGeom>
                    <a:avLst/>
                    <a:gdLst>
                      <a:gd name="connsiteX0" fmla="*/ 395783 w 1028829"/>
                      <a:gd name="connsiteY0" fmla="*/ 84406 h 2338733"/>
                      <a:gd name="connsiteX1" fmla="*/ 395783 w 1028829"/>
                      <a:gd name="connsiteY1" fmla="*/ 84406 h 2338733"/>
                      <a:gd name="connsiteX2" fmla="*/ 395783 w 1028829"/>
                      <a:gd name="connsiteY2" fmla="*/ 407963 h 2338733"/>
                      <a:gd name="connsiteX3" fmla="*/ 353580 w 1028829"/>
                      <a:gd name="connsiteY3" fmla="*/ 422031 h 2338733"/>
                      <a:gd name="connsiteX4" fmla="*/ 297309 w 1028829"/>
                      <a:gd name="connsiteY4" fmla="*/ 436098 h 2338733"/>
                      <a:gd name="connsiteX5" fmla="*/ 269173 w 1028829"/>
                      <a:gd name="connsiteY5" fmla="*/ 464234 h 2338733"/>
                      <a:gd name="connsiteX6" fmla="*/ 226970 w 1028829"/>
                      <a:gd name="connsiteY6" fmla="*/ 492369 h 2338733"/>
                      <a:gd name="connsiteX7" fmla="*/ 198835 w 1028829"/>
                      <a:gd name="connsiteY7" fmla="*/ 534572 h 2338733"/>
                      <a:gd name="connsiteX8" fmla="*/ 184767 w 1028829"/>
                      <a:gd name="connsiteY8" fmla="*/ 604911 h 2338733"/>
                      <a:gd name="connsiteX9" fmla="*/ 226970 w 1028829"/>
                      <a:gd name="connsiteY9" fmla="*/ 970671 h 2338733"/>
                      <a:gd name="connsiteX10" fmla="*/ 212903 w 1028829"/>
                      <a:gd name="connsiteY10" fmla="*/ 1702191 h 2338733"/>
                      <a:gd name="connsiteX11" fmla="*/ 184767 w 1028829"/>
                      <a:gd name="connsiteY11" fmla="*/ 1772529 h 2338733"/>
                      <a:gd name="connsiteX12" fmla="*/ 170700 w 1028829"/>
                      <a:gd name="connsiteY12" fmla="*/ 1814732 h 2338733"/>
                      <a:gd name="connsiteX13" fmla="*/ 142564 w 1028829"/>
                      <a:gd name="connsiteY13" fmla="*/ 1913206 h 2338733"/>
                      <a:gd name="connsiteX14" fmla="*/ 128496 w 1028829"/>
                      <a:gd name="connsiteY14" fmla="*/ 1969477 h 2338733"/>
                      <a:gd name="connsiteX15" fmla="*/ 100361 w 1028829"/>
                      <a:gd name="connsiteY15" fmla="*/ 2053883 h 2338733"/>
                      <a:gd name="connsiteX16" fmla="*/ 86293 w 1028829"/>
                      <a:gd name="connsiteY16" fmla="*/ 2096086 h 2338733"/>
                      <a:gd name="connsiteX17" fmla="*/ 58158 w 1028829"/>
                      <a:gd name="connsiteY17" fmla="*/ 2138289 h 2338733"/>
                      <a:gd name="connsiteX18" fmla="*/ 30023 w 1028829"/>
                      <a:gd name="connsiteY18" fmla="*/ 2222695 h 2338733"/>
                      <a:gd name="connsiteX19" fmla="*/ 1887 w 1028829"/>
                      <a:gd name="connsiteY19" fmla="*/ 2250831 h 2338733"/>
                      <a:gd name="connsiteX20" fmla="*/ 44090 w 1028829"/>
                      <a:gd name="connsiteY20" fmla="*/ 2236763 h 2338733"/>
                      <a:gd name="connsiteX21" fmla="*/ 184767 w 1028829"/>
                      <a:gd name="connsiteY21" fmla="*/ 2208628 h 2338733"/>
                      <a:gd name="connsiteX22" fmla="*/ 452053 w 1028829"/>
                      <a:gd name="connsiteY22" fmla="*/ 2194560 h 2338733"/>
                      <a:gd name="connsiteX23" fmla="*/ 508324 w 1028829"/>
                      <a:gd name="connsiteY23" fmla="*/ 2180492 h 2338733"/>
                      <a:gd name="connsiteX24" fmla="*/ 691204 w 1028829"/>
                      <a:gd name="connsiteY24" fmla="*/ 2208628 h 2338733"/>
                      <a:gd name="connsiteX25" fmla="*/ 719340 w 1028829"/>
                      <a:gd name="connsiteY25" fmla="*/ 2236763 h 2338733"/>
                      <a:gd name="connsiteX26" fmla="*/ 803746 w 1028829"/>
                      <a:gd name="connsiteY26" fmla="*/ 2264898 h 2338733"/>
                      <a:gd name="connsiteX27" fmla="*/ 831881 w 1028829"/>
                      <a:gd name="connsiteY27" fmla="*/ 2293034 h 2338733"/>
                      <a:gd name="connsiteX28" fmla="*/ 860016 w 1028829"/>
                      <a:gd name="connsiteY28" fmla="*/ 2335237 h 2338733"/>
                      <a:gd name="connsiteX29" fmla="*/ 874084 w 1028829"/>
                      <a:gd name="connsiteY29" fmla="*/ 2138289 h 2338733"/>
                      <a:gd name="connsiteX30" fmla="*/ 902220 w 1028829"/>
                      <a:gd name="connsiteY30" fmla="*/ 2053883 h 2338733"/>
                      <a:gd name="connsiteX31" fmla="*/ 888152 w 1028829"/>
                      <a:gd name="connsiteY31" fmla="*/ 1828800 h 2338733"/>
                      <a:gd name="connsiteX32" fmla="*/ 874084 w 1028829"/>
                      <a:gd name="connsiteY32" fmla="*/ 1786597 h 2338733"/>
                      <a:gd name="connsiteX33" fmla="*/ 860016 w 1028829"/>
                      <a:gd name="connsiteY33" fmla="*/ 1477108 h 2338733"/>
                      <a:gd name="connsiteX34" fmla="*/ 831881 w 1028829"/>
                      <a:gd name="connsiteY34" fmla="*/ 1392701 h 2338733"/>
                      <a:gd name="connsiteX35" fmla="*/ 817813 w 1028829"/>
                      <a:gd name="connsiteY35" fmla="*/ 1350498 h 2338733"/>
                      <a:gd name="connsiteX36" fmla="*/ 831881 w 1028829"/>
                      <a:gd name="connsiteY36" fmla="*/ 970671 h 2338733"/>
                      <a:gd name="connsiteX37" fmla="*/ 860016 w 1028829"/>
                      <a:gd name="connsiteY37" fmla="*/ 872197 h 2338733"/>
                      <a:gd name="connsiteX38" fmla="*/ 888152 w 1028829"/>
                      <a:gd name="connsiteY38" fmla="*/ 829994 h 2338733"/>
                      <a:gd name="connsiteX39" fmla="*/ 902220 w 1028829"/>
                      <a:gd name="connsiteY39" fmla="*/ 787791 h 2338733"/>
                      <a:gd name="connsiteX40" fmla="*/ 930355 w 1028829"/>
                      <a:gd name="connsiteY40" fmla="*/ 745588 h 2338733"/>
                      <a:gd name="connsiteX41" fmla="*/ 958490 w 1028829"/>
                      <a:gd name="connsiteY41" fmla="*/ 633046 h 2338733"/>
                      <a:gd name="connsiteX42" fmla="*/ 986626 w 1028829"/>
                      <a:gd name="connsiteY42" fmla="*/ 604911 h 2338733"/>
                      <a:gd name="connsiteX43" fmla="*/ 1014761 w 1028829"/>
                      <a:gd name="connsiteY43" fmla="*/ 520504 h 2338733"/>
                      <a:gd name="connsiteX44" fmla="*/ 1028829 w 1028829"/>
                      <a:gd name="connsiteY44" fmla="*/ 478301 h 2338733"/>
                      <a:gd name="connsiteX45" fmla="*/ 1014761 w 1028829"/>
                      <a:gd name="connsiteY45" fmla="*/ 337624 h 2338733"/>
                      <a:gd name="connsiteX46" fmla="*/ 1000693 w 1028829"/>
                      <a:gd name="connsiteY46" fmla="*/ 168812 h 2338733"/>
                      <a:gd name="connsiteX47" fmla="*/ 986626 w 1028829"/>
                      <a:gd name="connsiteY47" fmla="*/ 112541 h 2338733"/>
                      <a:gd name="connsiteX48" fmla="*/ 972558 w 1028829"/>
                      <a:gd name="connsiteY48" fmla="*/ 0 h 2338733"/>
                      <a:gd name="connsiteX49" fmla="*/ 930355 w 1028829"/>
                      <a:gd name="connsiteY49" fmla="*/ 84406 h 2338733"/>
                      <a:gd name="connsiteX50" fmla="*/ 902220 w 1028829"/>
                      <a:gd name="connsiteY50" fmla="*/ 126609 h 2338733"/>
                      <a:gd name="connsiteX51" fmla="*/ 874084 w 1028829"/>
                      <a:gd name="connsiteY51" fmla="*/ 211015 h 2338733"/>
                      <a:gd name="connsiteX52" fmla="*/ 845949 w 1028829"/>
                      <a:gd name="connsiteY52" fmla="*/ 253218 h 2338733"/>
                      <a:gd name="connsiteX53" fmla="*/ 831881 w 1028829"/>
                      <a:gd name="connsiteY53" fmla="*/ 295421 h 2338733"/>
                      <a:gd name="connsiteX54" fmla="*/ 747475 w 1028829"/>
                      <a:gd name="connsiteY54" fmla="*/ 351692 h 2338733"/>
                      <a:gd name="connsiteX55" fmla="*/ 634933 w 1028829"/>
                      <a:gd name="connsiteY55" fmla="*/ 393895 h 2338733"/>
                      <a:gd name="connsiteX56" fmla="*/ 564595 w 1028829"/>
                      <a:gd name="connsiteY56" fmla="*/ 379828 h 2338733"/>
                      <a:gd name="connsiteX57" fmla="*/ 550527 w 1028829"/>
                      <a:gd name="connsiteY57" fmla="*/ 337624 h 2338733"/>
                      <a:gd name="connsiteX58" fmla="*/ 508324 w 1028829"/>
                      <a:gd name="connsiteY58" fmla="*/ 253218 h 2338733"/>
                      <a:gd name="connsiteX59" fmla="*/ 480189 w 1028829"/>
                      <a:gd name="connsiteY59" fmla="*/ 182880 h 2338733"/>
                      <a:gd name="connsiteX60" fmla="*/ 466121 w 1028829"/>
                      <a:gd name="connsiteY60" fmla="*/ 140677 h 2338733"/>
                      <a:gd name="connsiteX61" fmla="*/ 395783 w 1028829"/>
                      <a:gd name="connsiteY61" fmla="*/ 84406 h 23387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</a:cxnLst>
                    <a:rect l="l" t="t" r="r" b="b"/>
                    <a:pathLst>
                      <a:path w="1028829" h="2338733">
                        <a:moveTo>
                          <a:pt x="395783" y="84406"/>
                        </a:moveTo>
                        <a:lnTo>
                          <a:pt x="395783" y="84406"/>
                        </a:lnTo>
                        <a:cubicBezTo>
                          <a:pt x="408253" y="196637"/>
                          <a:pt x="426616" y="292336"/>
                          <a:pt x="395783" y="407963"/>
                        </a:cubicBezTo>
                        <a:cubicBezTo>
                          <a:pt x="391962" y="422291"/>
                          <a:pt x="367838" y="417957"/>
                          <a:pt x="353580" y="422031"/>
                        </a:cubicBezTo>
                        <a:cubicBezTo>
                          <a:pt x="334990" y="427342"/>
                          <a:pt x="316066" y="431409"/>
                          <a:pt x="297309" y="436098"/>
                        </a:cubicBezTo>
                        <a:cubicBezTo>
                          <a:pt x="287930" y="445477"/>
                          <a:pt x="279530" y="455948"/>
                          <a:pt x="269173" y="464234"/>
                        </a:cubicBezTo>
                        <a:cubicBezTo>
                          <a:pt x="255971" y="474796"/>
                          <a:pt x="238925" y="480414"/>
                          <a:pt x="226970" y="492369"/>
                        </a:cubicBezTo>
                        <a:cubicBezTo>
                          <a:pt x="215015" y="504324"/>
                          <a:pt x="208213" y="520504"/>
                          <a:pt x="198835" y="534572"/>
                        </a:cubicBezTo>
                        <a:cubicBezTo>
                          <a:pt x="194146" y="558018"/>
                          <a:pt x="184767" y="581000"/>
                          <a:pt x="184767" y="604911"/>
                        </a:cubicBezTo>
                        <a:cubicBezTo>
                          <a:pt x="184767" y="831885"/>
                          <a:pt x="185748" y="805782"/>
                          <a:pt x="226970" y="970671"/>
                        </a:cubicBezTo>
                        <a:cubicBezTo>
                          <a:pt x="222281" y="1214511"/>
                          <a:pt x="225721" y="1458643"/>
                          <a:pt x="212903" y="1702191"/>
                        </a:cubicBezTo>
                        <a:cubicBezTo>
                          <a:pt x="211576" y="1727408"/>
                          <a:pt x="193634" y="1748885"/>
                          <a:pt x="184767" y="1772529"/>
                        </a:cubicBezTo>
                        <a:cubicBezTo>
                          <a:pt x="179560" y="1786413"/>
                          <a:pt x="174961" y="1800529"/>
                          <a:pt x="170700" y="1814732"/>
                        </a:cubicBezTo>
                        <a:cubicBezTo>
                          <a:pt x="160890" y="1847430"/>
                          <a:pt x="151547" y="1880271"/>
                          <a:pt x="142564" y="1913206"/>
                        </a:cubicBezTo>
                        <a:cubicBezTo>
                          <a:pt x="137477" y="1931859"/>
                          <a:pt x="134052" y="1950958"/>
                          <a:pt x="128496" y="1969477"/>
                        </a:cubicBezTo>
                        <a:cubicBezTo>
                          <a:pt x="119974" y="1997883"/>
                          <a:pt x="109739" y="2025748"/>
                          <a:pt x="100361" y="2053883"/>
                        </a:cubicBezTo>
                        <a:cubicBezTo>
                          <a:pt x="95672" y="2067951"/>
                          <a:pt x="94518" y="2083748"/>
                          <a:pt x="86293" y="2096086"/>
                        </a:cubicBezTo>
                        <a:cubicBezTo>
                          <a:pt x="76915" y="2110154"/>
                          <a:pt x="65025" y="2122839"/>
                          <a:pt x="58158" y="2138289"/>
                        </a:cubicBezTo>
                        <a:cubicBezTo>
                          <a:pt x="46113" y="2165390"/>
                          <a:pt x="50994" y="2201724"/>
                          <a:pt x="30023" y="2222695"/>
                        </a:cubicBezTo>
                        <a:cubicBezTo>
                          <a:pt x="20644" y="2232074"/>
                          <a:pt x="-7491" y="2241452"/>
                          <a:pt x="1887" y="2250831"/>
                        </a:cubicBezTo>
                        <a:cubicBezTo>
                          <a:pt x="12372" y="2261317"/>
                          <a:pt x="29832" y="2240837"/>
                          <a:pt x="44090" y="2236763"/>
                        </a:cubicBezTo>
                        <a:cubicBezTo>
                          <a:pt x="83912" y="2225385"/>
                          <a:pt x="146379" y="2211699"/>
                          <a:pt x="184767" y="2208628"/>
                        </a:cubicBezTo>
                        <a:cubicBezTo>
                          <a:pt x="273702" y="2201513"/>
                          <a:pt x="362958" y="2199249"/>
                          <a:pt x="452053" y="2194560"/>
                        </a:cubicBezTo>
                        <a:cubicBezTo>
                          <a:pt x="470810" y="2189871"/>
                          <a:pt x="488990" y="2180492"/>
                          <a:pt x="508324" y="2180492"/>
                        </a:cubicBezTo>
                        <a:cubicBezTo>
                          <a:pt x="526426" y="2180492"/>
                          <a:pt x="667520" y="2204681"/>
                          <a:pt x="691204" y="2208628"/>
                        </a:cubicBezTo>
                        <a:cubicBezTo>
                          <a:pt x="700583" y="2218006"/>
                          <a:pt x="707477" y="2230832"/>
                          <a:pt x="719340" y="2236763"/>
                        </a:cubicBezTo>
                        <a:cubicBezTo>
                          <a:pt x="745866" y="2250026"/>
                          <a:pt x="803746" y="2264898"/>
                          <a:pt x="803746" y="2264898"/>
                        </a:cubicBezTo>
                        <a:cubicBezTo>
                          <a:pt x="813124" y="2274277"/>
                          <a:pt x="823596" y="2282677"/>
                          <a:pt x="831881" y="2293034"/>
                        </a:cubicBezTo>
                        <a:cubicBezTo>
                          <a:pt x="842443" y="2306236"/>
                          <a:pt x="855567" y="2351548"/>
                          <a:pt x="860016" y="2335237"/>
                        </a:cubicBezTo>
                        <a:cubicBezTo>
                          <a:pt x="877333" y="2271740"/>
                          <a:pt x="864321" y="2203377"/>
                          <a:pt x="874084" y="2138289"/>
                        </a:cubicBezTo>
                        <a:cubicBezTo>
                          <a:pt x="878483" y="2108960"/>
                          <a:pt x="902220" y="2053883"/>
                          <a:pt x="902220" y="2053883"/>
                        </a:cubicBezTo>
                        <a:cubicBezTo>
                          <a:pt x="897531" y="1978855"/>
                          <a:pt x="896022" y="1903561"/>
                          <a:pt x="888152" y="1828800"/>
                        </a:cubicBezTo>
                        <a:cubicBezTo>
                          <a:pt x="886600" y="1814053"/>
                          <a:pt x="875267" y="1801378"/>
                          <a:pt x="874084" y="1786597"/>
                        </a:cubicBezTo>
                        <a:cubicBezTo>
                          <a:pt x="865849" y="1683656"/>
                          <a:pt x="871018" y="1579790"/>
                          <a:pt x="860016" y="1477108"/>
                        </a:cubicBezTo>
                        <a:cubicBezTo>
                          <a:pt x="856857" y="1447619"/>
                          <a:pt x="841259" y="1420837"/>
                          <a:pt x="831881" y="1392701"/>
                        </a:cubicBezTo>
                        <a:lnTo>
                          <a:pt x="817813" y="1350498"/>
                        </a:lnTo>
                        <a:cubicBezTo>
                          <a:pt x="822502" y="1223889"/>
                          <a:pt x="823724" y="1097104"/>
                          <a:pt x="831881" y="970671"/>
                        </a:cubicBezTo>
                        <a:cubicBezTo>
                          <a:pt x="832549" y="960325"/>
                          <a:pt x="852871" y="886487"/>
                          <a:pt x="860016" y="872197"/>
                        </a:cubicBezTo>
                        <a:cubicBezTo>
                          <a:pt x="867577" y="857075"/>
                          <a:pt x="880591" y="845116"/>
                          <a:pt x="888152" y="829994"/>
                        </a:cubicBezTo>
                        <a:cubicBezTo>
                          <a:pt x="894784" y="816731"/>
                          <a:pt x="895588" y="801054"/>
                          <a:pt x="902220" y="787791"/>
                        </a:cubicBezTo>
                        <a:cubicBezTo>
                          <a:pt x="909781" y="772669"/>
                          <a:pt x="922794" y="760710"/>
                          <a:pt x="930355" y="745588"/>
                        </a:cubicBezTo>
                        <a:cubicBezTo>
                          <a:pt x="971330" y="663636"/>
                          <a:pt x="910321" y="745440"/>
                          <a:pt x="958490" y="633046"/>
                        </a:cubicBezTo>
                        <a:cubicBezTo>
                          <a:pt x="963715" y="620855"/>
                          <a:pt x="977247" y="614289"/>
                          <a:pt x="986626" y="604911"/>
                        </a:cubicBezTo>
                        <a:lnTo>
                          <a:pt x="1014761" y="520504"/>
                        </a:lnTo>
                        <a:lnTo>
                          <a:pt x="1028829" y="478301"/>
                        </a:lnTo>
                        <a:cubicBezTo>
                          <a:pt x="1024140" y="431409"/>
                          <a:pt x="1019028" y="384557"/>
                          <a:pt x="1014761" y="337624"/>
                        </a:cubicBezTo>
                        <a:cubicBezTo>
                          <a:pt x="1009649" y="281390"/>
                          <a:pt x="1007697" y="224842"/>
                          <a:pt x="1000693" y="168812"/>
                        </a:cubicBezTo>
                        <a:cubicBezTo>
                          <a:pt x="998295" y="149627"/>
                          <a:pt x="989804" y="131612"/>
                          <a:pt x="986626" y="112541"/>
                        </a:cubicBezTo>
                        <a:cubicBezTo>
                          <a:pt x="980411" y="75250"/>
                          <a:pt x="977247" y="37514"/>
                          <a:pt x="972558" y="0"/>
                        </a:cubicBezTo>
                        <a:cubicBezTo>
                          <a:pt x="891927" y="120948"/>
                          <a:pt x="988598" y="-32079"/>
                          <a:pt x="930355" y="84406"/>
                        </a:cubicBezTo>
                        <a:cubicBezTo>
                          <a:pt x="922794" y="99528"/>
                          <a:pt x="909087" y="111159"/>
                          <a:pt x="902220" y="126609"/>
                        </a:cubicBezTo>
                        <a:cubicBezTo>
                          <a:pt x="890175" y="153710"/>
                          <a:pt x="890535" y="186339"/>
                          <a:pt x="874084" y="211015"/>
                        </a:cubicBezTo>
                        <a:cubicBezTo>
                          <a:pt x="864706" y="225083"/>
                          <a:pt x="853510" y="238096"/>
                          <a:pt x="845949" y="253218"/>
                        </a:cubicBezTo>
                        <a:cubicBezTo>
                          <a:pt x="839317" y="266481"/>
                          <a:pt x="842366" y="284936"/>
                          <a:pt x="831881" y="295421"/>
                        </a:cubicBezTo>
                        <a:cubicBezTo>
                          <a:pt x="807971" y="319331"/>
                          <a:pt x="778871" y="339133"/>
                          <a:pt x="747475" y="351692"/>
                        </a:cubicBezTo>
                        <a:cubicBezTo>
                          <a:pt x="663368" y="385335"/>
                          <a:pt x="701093" y="371843"/>
                          <a:pt x="634933" y="393895"/>
                        </a:cubicBezTo>
                        <a:cubicBezTo>
                          <a:pt x="611487" y="389206"/>
                          <a:pt x="584490" y="393091"/>
                          <a:pt x="564595" y="379828"/>
                        </a:cubicBezTo>
                        <a:cubicBezTo>
                          <a:pt x="552257" y="371602"/>
                          <a:pt x="557159" y="350887"/>
                          <a:pt x="550527" y="337624"/>
                        </a:cubicBezTo>
                        <a:cubicBezTo>
                          <a:pt x="475828" y="188225"/>
                          <a:pt x="561364" y="394657"/>
                          <a:pt x="508324" y="253218"/>
                        </a:cubicBezTo>
                        <a:cubicBezTo>
                          <a:pt x="499457" y="229574"/>
                          <a:pt x="489056" y="206524"/>
                          <a:pt x="480189" y="182880"/>
                        </a:cubicBezTo>
                        <a:cubicBezTo>
                          <a:pt x="474982" y="168996"/>
                          <a:pt x="466121" y="140677"/>
                          <a:pt x="466121" y="140677"/>
                        </a:cubicBezTo>
                        <a:lnTo>
                          <a:pt x="395783" y="84406"/>
                        </a:lnTo>
                        <a:close/>
                      </a:path>
                    </a:pathLst>
                  </a:cu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r-HR"/>
                  </a:p>
                </p:txBody>
              </p:sp>
              <p:sp>
                <p:nvSpPr>
                  <p:cNvPr id="201" name="Prostoručno 200"/>
                  <p:cNvSpPr/>
                  <p:nvPr/>
                </p:nvSpPr>
                <p:spPr>
                  <a:xfrm rot="21412123">
                    <a:off x="7431652" y="2587160"/>
                    <a:ext cx="461032" cy="1648015"/>
                  </a:xfrm>
                  <a:custGeom>
                    <a:avLst/>
                    <a:gdLst>
                      <a:gd name="connsiteX0" fmla="*/ 379828 w 717453"/>
                      <a:gd name="connsiteY0" fmla="*/ 168812 h 2435274"/>
                      <a:gd name="connsiteX1" fmla="*/ 379828 w 717453"/>
                      <a:gd name="connsiteY1" fmla="*/ 168812 h 2435274"/>
                      <a:gd name="connsiteX2" fmla="*/ 295422 w 717453"/>
                      <a:gd name="connsiteY2" fmla="*/ 267286 h 2435274"/>
                      <a:gd name="connsiteX3" fmla="*/ 253219 w 717453"/>
                      <a:gd name="connsiteY3" fmla="*/ 351692 h 2435274"/>
                      <a:gd name="connsiteX4" fmla="*/ 196948 w 717453"/>
                      <a:gd name="connsiteY4" fmla="*/ 407963 h 2435274"/>
                      <a:gd name="connsiteX5" fmla="*/ 182880 w 717453"/>
                      <a:gd name="connsiteY5" fmla="*/ 450166 h 2435274"/>
                      <a:gd name="connsiteX6" fmla="*/ 126609 w 717453"/>
                      <a:gd name="connsiteY6" fmla="*/ 534572 h 2435274"/>
                      <a:gd name="connsiteX7" fmla="*/ 112542 w 717453"/>
                      <a:gd name="connsiteY7" fmla="*/ 576775 h 2435274"/>
                      <a:gd name="connsiteX8" fmla="*/ 56271 w 717453"/>
                      <a:gd name="connsiteY8" fmla="*/ 647113 h 2435274"/>
                      <a:gd name="connsiteX9" fmla="*/ 28136 w 717453"/>
                      <a:gd name="connsiteY9" fmla="*/ 731520 h 2435274"/>
                      <a:gd name="connsiteX10" fmla="*/ 14068 w 717453"/>
                      <a:gd name="connsiteY10" fmla="*/ 773723 h 2435274"/>
                      <a:gd name="connsiteX11" fmla="*/ 0 w 717453"/>
                      <a:gd name="connsiteY11" fmla="*/ 815926 h 2435274"/>
                      <a:gd name="connsiteX12" fmla="*/ 14068 w 717453"/>
                      <a:gd name="connsiteY12" fmla="*/ 1069144 h 2435274"/>
                      <a:gd name="connsiteX13" fmla="*/ 28136 w 717453"/>
                      <a:gd name="connsiteY13" fmla="*/ 1111347 h 2435274"/>
                      <a:gd name="connsiteX14" fmla="*/ 70339 w 717453"/>
                      <a:gd name="connsiteY14" fmla="*/ 1237957 h 2435274"/>
                      <a:gd name="connsiteX15" fmla="*/ 98474 w 717453"/>
                      <a:gd name="connsiteY15" fmla="*/ 1871003 h 2435274"/>
                      <a:gd name="connsiteX16" fmla="*/ 56271 w 717453"/>
                      <a:gd name="connsiteY16" fmla="*/ 2152357 h 2435274"/>
                      <a:gd name="connsiteX17" fmla="*/ 42203 w 717453"/>
                      <a:gd name="connsiteY17" fmla="*/ 2194560 h 2435274"/>
                      <a:gd name="connsiteX18" fmla="*/ 28136 w 717453"/>
                      <a:gd name="connsiteY18" fmla="*/ 2236763 h 2435274"/>
                      <a:gd name="connsiteX19" fmla="*/ 42203 w 717453"/>
                      <a:gd name="connsiteY19" fmla="*/ 2321169 h 2435274"/>
                      <a:gd name="connsiteX20" fmla="*/ 112542 w 717453"/>
                      <a:gd name="connsiteY20" fmla="*/ 2307101 h 2435274"/>
                      <a:gd name="connsiteX21" fmla="*/ 126609 w 717453"/>
                      <a:gd name="connsiteY21" fmla="*/ 2236763 h 2435274"/>
                      <a:gd name="connsiteX22" fmla="*/ 140677 w 717453"/>
                      <a:gd name="connsiteY22" fmla="*/ 2391507 h 2435274"/>
                      <a:gd name="connsiteX23" fmla="*/ 168813 w 717453"/>
                      <a:gd name="connsiteY23" fmla="*/ 2433710 h 2435274"/>
                      <a:gd name="connsiteX24" fmla="*/ 239151 w 717453"/>
                      <a:gd name="connsiteY24" fmla="*/ 2419643 h 2435274"/>
                      <a:gd name="connsiteX25" fmla="*/ 267286 w 717453"/>
                      <a:gd name="connsiteY25" fmla="*/ 2293033 h 2435274"/>
                      <a:gd name="connsiteX26" fmla="*/ 281354 w 717453"/>
                      <a:gd name="connsiteY26" fmla="*/ 2335237 h 2435274"/>
                      <a:gd name="connsiteX27" fmla="*/ 323557 w 717453"/>
                      <a:gd name="connsiteY27" fmla="*/ 2363372 h 2435274"/>
                      <a:gd name="connsiteX28" fmla="*/ 337625 w 717453"/>
                      <a:gd name="connsiteY28" fmla="*/ 2307101 h 2435274"/>
                      <a:gd name="connsiteX29" fmla="*/ 337625 w 717453"/>
                      <a:gd name="connsiteY29" fmla="*/ 2264898 h 2435274"/>
                      <a:gd name="connsiteX30" fmla="*/ 351693 w 717453"/>
                      <a:gd name="connsiteY30" fmla="*/ 2307101 h 2435274"/>
                      <a:gd name="connsiteX31" fmla="*/ 393896 w 717453"/>
                      <a:gd name="connsiteY31" fmla="*/ 2321169 h 2435274"/>
                      <a:gd name="connsiteX32" fmla="*/ 407963 w 717453"/>
                      <a:gd name="connsiteY32" fmla="*/ 2096086 h 2435274"/>
                      <a:gd name="connsiteX33" fmla="*/ 422031 w 717453"/>
                      <a:gd name="connsiteY33" fmla="*/ 2180492 h 2435274"/>
                      <a:gd name="connsiteX34" fmla="*/ 478302 w 717453"/>
                      <a:gd name="connsiteY34" fmla="*/ 2250830 h 2435274"/>
                      <a:gd name="connsiteX35" fmla="*/ 520505 w 717453"/>
                      <a:gd name="connsiteY35" fmla="*/ 2264898 h 2435274"/>
                      <a:gd name="connsiteX36" fmla="*/ 478302 w 717453"/>
                      <a:gd name="connsiteY36" fmla="*/ 2067950 h 2435274"/>
                      <a:gd name="connsiteX37" fmla="*/ 464234 w 717453"/>
                      <a:gd name="connsiteY37" fmla="*/ 2025747 h 2435274"/>
                      <a:gd name="connsiteX38" fmla="*/ 422031 w 717453"/>
                      <a:gd name="connsiteY38" fmla="*/ 1983544 h 2435274"/>
                      <a:gd name="connsiteX39" fmla="*/ 393896 w 717453"/>
                      <a:gd name="connsiteY39" fmla="*/ 1899138 h 2435274"/>
                      <a:gd name="connsiteX40" fmla="*/ 422031 w 717453"/>
                      <a:gd name="connsiteY40" fmla="*/ 1659987 h 2435274"/>
                      <a:gd name="connsiteX41" fmla="*/ 407963 w 717453"/>
                      <a:gd name="connsiteY41" fmla="*/ 1519310 h 2435274"/>
                      <a:gd name="connsiteX42" fmla="*/ 393896 w 717453"/>
                      <a:gd name="connsiteY42" fmla="*/ 1477107 h 2435274"/>
                      <a:gd name="connsiteX43" fmla="*/ 379828 w 717453"/>
                      <a:gd name="connsiteY43" fmla="*/ 1223889 h 2435274"/>
                      <a:gd name="connsiteX44" fmla="*/ 337625 w 717453"/>
                      <a:gd name="connsiteY44" fmla="*/ 1139483 h 2435274"/>
                      <a:gd name="connsiteX45" fmla="*/ 323557 w 717453"/>
                      <a:gd name="connsiteY45" fmla="*/ 1097280 h 2435274"/>
                      <a:gd name="connsiteX46" fmla="*/ 351693 w 717453"/>
                      <a:gd name="connsiteY46" fmla="*/ 787790 h 2435274"/>
                      <a:gd name="connsiteX47" fmla="*/ 365760 w 717453"/>
                      <a:gd name="connsiteY47" fmla="*/ 731520 h 2435274"/>
                      <a:gd name="connsiteX48" fmla="*/ 393896 w 717453"/>
                      <a:gd name="connsiteY48" fmla="*/ 703384 h 2435274"/>
                      <a:gd name="connsiteX49" fmla="*/ 422031 w 717453"/>
                      <a:gd name="connsiteY49" fmla="*/ 604910 h 2435274"/>
                      <a:gd name="connsiteX50" fmla="*/ 464234 w 717453"/>
                      <a:gd name="connsiteY50" fmla="*/ 576775 h 2435274"/>
                      <a:gd name="connsiteX51" fmla="*/ 534573 w 717453"/>
                      <a:gd name="connsiteY51" fmla="*/ 506437 h 2435274"/>
                      <a:gd name="connsiteX52" fmla="*/ 633046 w 717453"/>
                      <a:gd name="connsiteY52" fmla="*/ 393895 h 2435274"/>
                      <a:gd name="connsiteX53" fmla="*/ 661182 w 717453"/>
                      <a:gd name="connsiteY53" fmla="*/ 351692 h 2435274"/>
                      <a:gd name="connsiteX54" fmla="*/ 675249 w 717453"/>
                      <a:gd name="connsiteY54" fmla="*/ 309489 h 2435274"/>
                      <a:gd name="connsiteX55" fmla="*/ 703385 w 717453"/>
                      <a:gd name="connsiteY55" fmla="*/ 182880 h 2435274"/>
                      <a:gd name="connsiteX56" fmla="*/ 717453 w 717453"/>
                      <a:gd name="connsiteY56" fmla="*/ 140677 h 2435274"/>
                      <a:gd name="connsiteX57" fmla="*/ 703385 w 717453"/>
                      <a:gd name="connsiteY57" fmla="*/ 98473 h 2435274"/>
                      <a:gd name="connsiteX58" fmla="*/ 661182 w 717453"/>
                      <a:gd name="connsiteY58" fmla="*/ 14067 h 2435274"/>
                      <a:gd name="connsiteX59" fmla="*/ 618979 w 717453"/>
                      <a:gd name="connsiteY59" fmla="*/ 0 h 2435274"/>
                      <a:gd name="connsiteX60" fmla="*/ 506437 w 717453"/>
                      <a:gd name="connsiteY60" fmla="*/ 14067 h 2435274"/>
                      <a:gd name="connsiteX61" fmla="*/ 407963 w 717453"/>
                      <a:gd name="connsiteY61" fmla="*/ 84406 h 2435274"/>
                      <a:gd name="connsiteX62" fmla="*/ 379828 w 717453"/>
                      <a:gd name="connsiteY62" fmla="*/ 126609 h 2435274"/>
                      <a:gd name="connsiteX63" fmla="*/ 337625 w 717453"/>
                      <a:gd name="connsiteY63" fmla="*/ 196947 h 2435274"/>
                      <a:gd name="connsiteX64" fmla="*/ 379828 w 717453"/>
                      <a:gd name="connsiteY64" fmla="*/ 168812 h 24352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</a:cxnLst>
                    <a:rect l="l" t="t" r="r" b="b"/>
                    <a:pathLst>
                      <a:path w="717453" h="2435274">
                        <a:moveTo>
                          <a:pt x="379828" y="168812"/>
                        </a:moveTo>
                        <a:lnTo>
                          <a:pt x="379828" y="168812"/>
                        </a:lnTo>
                        <a:cubicBezTo>
                          <a:pt x="351693" y="201637"/>
                          <a:pt x="320214" y="231869"/>
                          <a:pt x="295422" y="267286"/>
                        </a:cubicBezTo>
                        <a:cubicBezTo>
                          <a:pt x="200113" y="403442"/>
                          <a:pt x="376112" y="208316"/>
                          <a:pt x="253219" y="351692"/>
                        </a:cubicBezTo>
                        <a:cubicBezTo>
                          <a:pt x="235956" y="371832"/>
                          <a:pt x="196948" y="407963"/>
                          <a:pt x="196948" y="407963"/>
                        </a:cubicBezTo>
                        <a:cubicBezTo>
                          <a:pt x="192259" y="422031"/>
                          <a:pt x="190081" y="437203"/>
                          <a:pt x="182880" y="450166"/>
                        </a:cubicBezTo>
                        <a:cubicBezTo>
                          <a:pt x="166458" y="479725"/>
                          <a:pt x="126609" y="534572"/>
                          <a:pt x="126609" y="534572"/>
                        </a:cubicBezTo>
                        <a:cubicBezTo>
                          <a:pt x="121920" y="548640"/>
                          <a:pt x="120171" y="564060"/>
                          <a:pt x="112542" y="576775"/>
                        </a:cubicBezTo>
                        <a:cubicBezTo>
                          <a:pt x="62430" y="660295"/>
                          <a:pt x="104537" y="538512"/>
                          <a:pt x="56271" y="647113"/>
                        </a:cubicBezTo>
                        <a:cubicBezTo>
                          <a:pt x="44226" y="674214"/>
                          <a:pt x="37514" y="703384"/>
                          <a:pt x="28136" y="731520"/>
                        </a:cubicBezTo>
                        <a:lnTo>
                          <a:pt x="14068" y="773723"/>
                        </a:lnTo>
                        <a:lnTo>
                          <a:pt x="0" y="815926"/>
                        </a:lnTo>
                        <a:cubicBezTo>
                          <a:pt x="4689" y="900332"/>
                          <a:pt x="6053" y="984989"/>
                          <a:pt x="14068" y="1069144"/>
                        </a:cubicBezTo>
                        <a:cubicBezTo>
                          <a:pt x="15474" y="1083906"/>
                          <a:pt x="24919" y="1096871"/>
                          <a:pt x="28136" y="1111347"/>
                        </a:cubicBezTo>
                        <a:cubicBezTo>
                          <a:pt x="53407" y="1225067"/>
                          <a:pt x="21387" y="1164530"/>
                          <a:pt x="70339" y="1237957"/>
                        </a:cubicBezTo>
                        <a:cubicBezTo>
                          <a:pt x="102646" y="1496428"/>
                          <a:pt x="98474" y="1433427"/>
                          <a:pt x="98474" y="1871003"/>
                        </a:cubicBezTo>
                        <a:cubicBezTo>
                          <a:pt x="98474" y="2048983"/>
                          <a:pt x="97927" y="2027388"/>
                          <a:pt x="56271" y="2152357"/>
                        </a:cubicBezTo>
                        <a:lnTo>
                          <a:pt x="42203" y="2194560"/>
                        </a:lnTo>
                        <a:lnTo>
                          <a:pt x="28136" y="2236763"/>
                        </a:lnTo>
                        <a:cubicBezTo>
                          <a:pt x="32825" y="2264898"/>
                          <a:pt x="20291" y="2302909"/>
                          <a:pt x="42203" y="2321169"/>
                        </a:cubicBezTo>
                        <a:cubicBezTo>
                          <a:pt x="60572" y="2336476"/>
                          <a:pt x="95635" y="2324008"/>
                          <a:pt x="112542" y="2307101"/>
                        </a:cubicBezTo>
                        <a:cubicBezTo>
                          <a:pt x="129449" y="2290194"/>
                          <a:pt x="126609" y="2236763"/>
                          <a:pt x="126609" y="2236763"/>
                        </a:cubicBezTo>
                        <a:cubicBezTo>
                          <a:pt x="131298" y="2288344"/>
                          <a:pt x="129824" y="2340863"/>
                          <a:pt x="140677" y="2391507"/>
                        </a:cubicBezTo>
                        <a:cubicBezTo>
                          <a:pt x="144220" y="2408039"/>
                          <a:pt x="152556" y="2429065"/>
                          <a:pt x="168813" y="2433710"/>
                        </a:cubicBezTo>
                        <a:cubicBezTo>
                          <a:pt x="191803" y="2440279"/>
                          <a:pt x="215705" y="2424332"/>
                          <a:pt x="239151" y="2419643"/>
                        </a:cubicBezTo>
                        <a:cubicBezTo>
                          <a:pt x="261868" y="1965317"/>
                          <a:pt x="241374" y="2111647"/>
                          <a:pt x="267286" y="2293033"/>
                        </a:cubicBezTo>
                        <a:cubicBezTo>
                          <a:pt x="269383" y="2307713"/>
                          <a:pt x="272090" y="2323658"/>
                          <a:pt x="281354" y="2335237"/>
                        </a:cubicBezTo>
                        <a:cubicBezTo>
                          <a:pt x="291916" y="2348439"/>
                          <a:pt x="309489" y="2353994"/>
                          <a:pt x="323557" y="2363372"/>
                        </a:cubicBezTo>
                        <a:cubicBezTo>
                          <a:pt x="328246" y="2344615"/>
                          <a:pt x="337625" y="2326435"/>
                          <a:pt x="337625" y="2307101"/>
                        </a:cubicBezTo>
                        <a:cubicBezTo>
                          <a:pt x="337625" y="2120541"/>
                          <a:pt x="304090" y="2063693"/>
                          <a:pt x="337625" y="2264898"/>
                        </a:cubicBezTo>
                        <a:cubicBezTo>
                          <a:pt x="340063" y="2279525"/>
                          <a:pt x="341208" y="2296616"/>
                          <a:pt x="351693" y="2307101"/>
                        </a:cubicBezTo>
                        <a:cubicBezTo>
                          <a:pt x="362178" y="2317586"/>
                          <a:pt x="379828" y="2316480"/>
                          <a:pt x="393896" y="2321169"/>
                        </a:cubicBezTo>
                        <a:cubicBezTo>
                          <a:pt x="450495" y="2094769"/>
                          <a:pt x="407963" y="2322456"/>
                          <a:pt x="407963" y="2096086"/>
                        </a:cubicBezTo>
                        <a:cubicBezTo>
                          <a:pt x="407963" y="2067563"/>
                          <a:pt x="413011" y="2153432"/>
                          <a:pt x="422031" y="2180492"/>
                        </a:cubicBezTo>
                        <a:cubicBezTo>
                          <a:pt x="426824" y="2194870"/>
                          <a:pt x="462293" y="2241225"/>
                          <a:pt x="478302" y="2250830"/>
                        </a:cubicBezTo>
                        <a:cubicBezTo>
                          <a:pt x="491018" y="2258459"/>
                          <a:pt x="506437" y="2260209"/>
                          <a:pt x="520505" y="2264898"/>
                        </a:cubicBezTo>
                        <a:cubicBezTo>
                          <a:pt x="499542" y="2055277"/>
                          <a:pt x="529652" y="2187766"/>
                          <a:pt x="478302" y="2067950"/>
                        </a:cubicBezTo>
                        <a:cubicBezTo>
                          <a:pt x="472461" y="2054320"/>
                          <a:pt x="472459" y="2038085"/>
                          <a:pt x="464234" y="2025747"/>
                        </a:cubicBezTo>
                        <a:cubicBezTo>
                          <a:pt x="453198" y="2009194"/>
                          <a:pt x="436099" y="1997612"/>
                          <a:pt x="422031" y="1983544"/>
                        </a:cubicBezTo>
                        <a:cubicBezTo>
                          <a:pt x="412653" y="1955409"/>
                          <a:pt x="391433" y="1928693"/>
                          <a:pt x="393896" y="1899138"/>
                        </a:cubicBezTo>
                        <a:cubicBezTo>
                          <a:pt x="409949" y="1706498"/>
                          <a:pt x="396889" y="1785695"/>
                          <a:pt x="422031" y="1659987"/>
                        </a:cubicBezTo>
                        <a:cubicBezTo>
                          <a:pt x="417342" y="1613095"/>
                          <a:pt x="415129" y="1565888"/>
                          <a:pt x="407963" y="1519310"/>
                        </a:cubicBezTo>
                        <a:cubicBezTo>
                          <a:pt x="405708" y="1504654"/>
                          <a:pt x="395302" y="1491869"/>
                          <a:pt x="393896" y="1477107"/>
                        </a:cubicBezTo>
                        <a:cubicBezTo>
                          <a:pt x="385881" y="1392952"/>
                          <a:pt x="387843" y="1308044"/>
                          <a:pt x="379828" y="1223889"/>
                        </a:cubicBezTo>
                        <a:cubicBezTo>
                          <a:pt x="375668" y="1180211"/>
                          <a:pt x="356592" y="1177418"/>
                          <a:pt x="337625" y="1139483"/>
                        </a:cubicBezTo>
                        <a:cubicBezTo>
                          <a:pt x="330993" y="1126220"/>
                          <a:pt x="328246" y="1111348"/>
                          <a:pt x="323557" y="1097280"/>
                        </a:cubicBezTo>
                        <a:cubicBezTo>
                          <a:pt x="346612" y="659235"/>
                          <a:pt x="308047" y="940553"/>
                          <a:pt x="351693" y="787790"/>
                        </a:cubicBezTo>
                        <a:cubicBezTo>
                          <a:pt x="357004" y="769200"/>
                          <a:pt x="357114" y="748813"/>
                          <a:pt x="365760" y="731520"/>
                        </a:cubicBezTo>
                        <a:cubicBezTo>
                          <a:pt x="371692" y="719657"/>
                          <a:pt x="384517" y="712763"/>
                          <a:pt x="393896" y="703384"/>
                        </a:cubicBezTo>
                        <a:cubicBezTo>
                          <a:pt x="394816" y="699705"/>
                          <a:pt x="414691" y="614085"/>
                          <a:pt x="422031" y="604910"/>
                        </a:cubicBezTo>
                        <a:cubicBezTo>
                          <a:pt x="432593" y="591708"/>
                          <a:pt x="451510" y="587908"/>
                          <a:pt x="464234" y="576775"/>
                        </a:cubicBezTo>
                        <a:cubicBezTo>
                          <a:pt x="489188" y="554941"/>
                          <a:pt x="516181" y="534026"/>
                          <a:pt x="534573" y="506437"/>
                        </a:cubicBezTo>
                        <a:cubicBezTo>
                          <a:pt x="600221" y="407962"/>
                          <a:pt x="562707" y="440787"/>
                          <a:pt x="633046" y="393895"/>
                        </a:cubicBezTo>
                        <a:cubicBezTo>
                          <a:pt x="642425" y="379827"/>
                          <a:pt x="653621" y="366814"/>
                          <a:pt x="661182" y="351692"/>
                        </a:cubicBezTo>
                        <a:cubicBezTo>
                          <a:pt x="667814" y="338429"/>
                          <a:pt x="671175" y="323747"/>
                          <a:pt x="675249" y="309489"/>
                        </a:cubicBezTo>
                        <a:cubicBezTo>
                          <a:pt x="704139" y="208371"/>
                          <a:pt x="674366" y="298951"/>
                          <a:pt x="703385" y="182880"/>
                        </a:cubicBezTo>
                        <a:cubicBezTo>
                          <a:pt x="706982" y="168494"/>
                          <a:pt x="712764" y="154745"/>
                          <a:pt x="717453" y="140677"/>
                        </a:cubicBezTo>
                        <a:cubicBezTo>
                          <a:pt x="712764" y="126609"/>
                          <a:pt x="707459" y="112731"/>
                          <a:pt x="703385" y="98473"/>
                        </a:cubicBezTo>
                        <a:cubicBezTo>
                          <a:pt x="691527" y="56970"/>
                          <a:pt x="699265" y="36917"/>
                          <a:pt x="661182" y="14067"/>
                        </a:cubicBezTo>
                        <a:cubicBezTo>
                          <a:pt x="648467" y="6438"/>
                          <a:pt x="633047" y="4689"/>
                          <a:pt x="618979" y="0"/>
                        </a:cubicBezTo>
                        <a:cubicBezTo>
                          <a:pt x="581465" y="4689"/>
                          <a:pt x="543114" y="4898"/>
                          <a:pt x="506437" y="14067"/>
                        </a:cubicBezTo>
                        <a:cubicBezTo>
                          <a:pt x="464520" y="24546"/>
                          <a:pt x="434497" y="52565"/>
                          <a:pt x="407963" y="84406"/>
                        </a:cubicBezTo>
                        <a:cubicBezTo>
                          <a:pt x="397139" y="97394"/>
                          <a:pt x="387389" y="111487"/>
                          <a:pt x="379828" y="126609"/>
                        </a:cubicBezTo>
                        <a:cubicBezTo>
                          <a:pt x="343305" y="199655"/>
                          <a:pt x="392578" y="141994"/>
                          <a:pt x="337625" y="196947"/>
                        </a:cubicBezTo>
                        <a:lnTo>
                          <a:pt x="379828" y="168812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40000"/>
                      <a:lumOff val="6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r-HR"/>
                  </a:p>
                </p:txBody>
              </p:sp>
              <p:sp>
                <p:nvSpPr>
                  <p:cNvPr id="22" name="Freeform 21"/>
                  <p:cNvSpPr/>
                  <p:nvPr/>
                </p:nvSpPr>
                <p:spPr>
                  <a:xfrm>
                    <a:off x="7532003" y="2503993"/>
                    <a:ext cx="520700" cy="406400"/>
                  </a:xfrm>
                  <a:custGeom>
                    <a:avLst/>
                    <a:gdLst>
                      <a:gd name="connsiteX0" fmla="*/ 0 w 520700"/>
                      <a:gd name="connsiteY0" fmla="*/ 241300 h 406400"/>
                      <a:gd name="connsiteX1" fmla="*/ 0 w 520700"/>
                      <a:gd name="connsiteY1" fmla="*/ 241300 h 406400"/>
                      <a:gd name="connsiteX2" fmla="*/ 38100 w 520700"/>
                      <a:gd name="connsiteY2" fmla="*/ 342900 h 406400"/>
                      <a:gd name="connsiteX3" fmla="*/ 63500 w 520700"/>
                      <a:gd name="connsiteY3" fmla="*/ 381000 h 406400"/>
                      <a:gd name="connsiteX4" fmla="*/ 139700 w 520700"/>
                      <a:gd name="connsiteY4" fmla="*/ 406400 h 406400"/>
                      <a:gd name="connsiteX5" fmla="*/ 292100 w 520700"/>
                      <a:gd name="connsiteY5" fmla="*/ 355600 h 406400"/>
                      <a:gd name="connsiteX6" fmla="*/ 330200 w 520700"/>
                      <a:gd name="connsiteY6" fmla="*/ 342900 h 406400"/>
                      <a:gd name="connsiteX7" fmla="*/ 368300 w 520700"/>
                      <a:gd name="connsiteY7" fmla="*/ 317500 h 406400"/>
                      <a:gd name="connsiteX8" fmla="*/ 419100 w 520700"/>
                      <a:gd name="connsiteY8" fmla="*/ 304800 h 406400"/>
                      <a:gd name="connsiteX9" fmla="*/ 457200 w 520700"/>
                      <a:gd name="connsiteY9" fmla="*/ 292100 h 406400"/>
                      <a:gd name="connsiteX10" fmla="*/ 469900 w 520700"/>
                      <a:gd name="connsiteY10" fmla="*/ 254000 h 406400"/>
                      <a:gd name="connsiteX11" fmla="*/ 495300 w 520700"/>
                      <a:gd name="connsiteY11" fmla="*/ 215900 h 406400"/>
                      <a:gd name="connsiteX12" fmla="*/ 520700 w 520700"/>
                      <a:gd name="connsiteY12" fmla="*/ 139700 h 406400"/>
                      <a:gd name="connsiteX13" fmla="*/ 482600 w 520700"/>
                      <a:gd name="connsiteY13" fmla="*/ 63500 h 406400"/>
                      <a:gd name="connsiteX14" fmla="*/ 406400 w 520700"/>
                      <a:gd name="connsiteY14" fmla="*/ 25400 h 406400"/>
                      <a:gd name="connsiteX15" fmla="*/ 368300 w 520700"/>
                      <a:gd name="connsiteY15" fmla="*/ 0 h 406400"/>
                      <a:gd name="connsiteX16" fmla="*/ 254000 w 520700"/>
                      <a:gd name="connsiteY16" fmla="*/ 25400 h 406400"/>
                      <a:gd name="connsiteX17" fmla="*/ 177800 w 520700"/>
                      <a:gd name="connsiteY17" fmla="*/ 50800 h 406400"/>
                      <a:gd name="connsiteX18" fmla="*/ 114300 w 520700"/>
                      <a:gd name="connsiteY18" fmla="*/ 127000 h 406400"/>
                      <a:gd name="connsiteX19" fmla="*/ 76200 w 520700"/>
                      <a:gd name="connsiteY19" fmla="*/ 165100 h 406400"/>
                      <a:gd name="connsiteX20" fmla="*/ 50800 w 520700"/>
                      <a:gd name="connsiteY20" fmla="*/ 203200 h 406400"/>
                      <a:gd name="connsiteX21" fmla="*/ 0 w 520700"/>
                      <a:gd name="connsiteY21" fmla="*/ 241300 h 406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520700" h="406400">
                        <a:moveTo>
                          <a:pt x="0" y="241300"/>
                        </a:moveTo>
                        <a:lnTo>
                          <a:pt x="0" y="241300"/>
                        </a:lnTo>
                        <a:cubicBezTo>
                          <a:pt x="12700" y="275167"/>
                          <a:pt x="23133" y="309972"/>
                          <a:pt x="38100" y="342900"/>
                        </a:cubicBezTo>
                        <a:cubicBezTo>
                          <a:pt x="44416" y="356795"/>
                          <a:pt x="50557" y="372910"/>
                          <a:pt x="63500" y="381000"/>
                        </a:cubicBezTo>
                        <a:cubicBezTo>
                          <a:pt x="86204" y="395190"/>
                          <a:pt x="139700" y="406400"/>
                          <a:pt x="139700" y="406400"/>
                        </a:cubicBezTo>
                        <a:cubicBezTo>
                          <a:pt x="254254" y="349123"/>
                          <a:pt x="112150" y="415583"/>
                          <a:pt x="292100" y="355600"/>
                        </a:cubicBezTo>
                        <a:cubicBezTo>
                          <a:pt x="304800" y="351367"/>
                          <a:pt x="318226" y="348887"/>
                          <a:pt x="330200" y="342900"/>
                        </a:cubicBezTo>
                        <a:cubicBezTo>
                          <a:pt x="343852" y="336074"/>
                          <a:pt x="354271" y="323513"/>
                          <a:pt x="368300" y="317500"/>
                        </a:cubicBezTo>
                        <a:cubicBezTo>
                          <a:pt x="384343" y="310624"/>
                          <a:pt x="402317" y="309595"/>
                          <a:pt x="419100" y="304800"/>
                        </a:cubicBezTo>
                        <a:cubicBezTo>
                          <a:pt x="431972" y="301122"/>
                          <a:pt x="444500" y="296333"/>
                          <a:pt x="457200" y="292100"/>
                        </a:cubicBezTo>
                        <a:cubicBezTo>
                          <a:pt x="461433" y="279400"/>
                          <a:pt x="463913" y="265974"/>
                          <a:pt x="469900" y="254000"/>
                        </a:cubicBezTo>
                        <a:cubicBezTo>
                          <a:pt x="476726" y="240348"/>
                          <a:pt x="489101" y="229848"/>
                          <a:pt x="495300" y="215900"/>
                        </a:cubicBezTo>
                        <a:cubicBezTo>
                          <a:pt x="506174" y="191434"/>
                          <a:pt x="520700" y="139700"/>
                          <a:pt x="520700" y="139700"/>
                        </a:cubicBezTo>
                        <a:cubicBezTo>
                          <a:pt x="510371" y="108712"/>
                          <a:pt x="507219" y="88119"/>
                          <a:pt x="482600" y="63500"/>
                        </a:cubicBezTo>
                        <a:cubicBezTo>
                          <a:pt x="446204" y="27104"/>
                          <a:pt x="447717" y="46058"/>
                          <a:pt x="406400" y="25400"/>
                        </a:cubicBezTo>
                        <a:cubicBezTo>
                          <a:pt x="392748" y="18574"/>
                          <a:pt x="381000" y="8467"/>
                          <a:pt x="368300" y="0"/>
                        </a:cubicBezTo>
                        <a:cubicBezTo>
                          <a:pt x="332046" y="7251"/>
                          <a:pt x="289871" y="14639"/>
                          <a:pt x="254000" y="25400"/>
                        </a:cubicBezTo>
                        <a:cubicBezTo>
                          <a:pt x="228355" y="33093"/>
                          <a:pt x="177800" y="50800"/>
                          <a:pt x="177800" y="50800"/>
                        </a:cubicBezTo>
                        <a:cubicBezTo>
                          <a:pt x="66490" y="162110"/>
                          <a:pt x="202707" y="20912"/>
                          <a:pt x="114300" y="127000"/>
                        </a:cubicBezTo>
                        <a:cubicBezTo>
                          <a:pt x="102802" y="140798"/>
                          <a:pt x="87698" y="151302"/>
                          <a:pt x="76200" y="165100"/>
                        </a:cubicBezTo>
                        <a:cubicBezTo>
                          <a:pt x="66429" y="176826"/>
                          <a:pt x="61593" y="192407"/>
                          <a:pt x="50800" y="203200"/>
                        </a:cubicBezTo>
                        <a:cubicBezTo>
                          <a:pt x="40007" y="213993"/>
                          <a:pt x="8467" y="234950"/>
                          <a:pt x="0" y="241300"/>
                        </a:cubicBezTo>
                        <a:close/>
                      </a:path>
                    </a:pathLst>
                  </a:cu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r-HR"/>
                  </a:p>
                </p:txBody>
              </p:sp>
              <p:sp>
                <p:nvSpPr>
                  <p:cNvPr id="91" name="Freeform 90"/>
                  <p:cNvSpPr/>
                  <p:nvPr/>
                </p:nvSpPr>
                <p:spPr>
                  <a:xfrm rot="14235706">
                    <a:off x="8201861" y="2584953"/>
                    <a:ext cx="471618" cy="308524"/>
                  </a:xfrm>
                  <a:custGeom>
                    <a:avLst/>
                    <a:gdLst>
                      <a:gd name="connsiteX0" fmla="*/ 0 w 520700"/>
                      <a:gd name="connsiteY0" fmla="*/ 241300 h 406400"/>
                      <a:gd name="connsiteX1" fmla="*/ 0 w 520700"/>
                      <a:gd name="connsiteY1" fmla="*/ 241300 h 406400"/>
                      <a:gd name="connsiteX2" fmla="*/ 38100 w 520700"/>
                      <a:gd name="connsiteY2" fmla="*/ 342900 h 406400"/>
                      <a:gd name="connsiteX3" fmla="*/ 63500 w 520700"/>
                      <a:gd name="connsiteY3" fmla="*/ 381000 h 406400"/>
                      <a:gd name="connsiteX4" fmla="*/ 139700 w 520700"/>
                      <a:gd name="connsiteY4" fmla="*/ 406400 h 406400"/>
                      <a:gd name="connsiteX5" fmla="*/ 292100 w 520700"/>
                      <a:gd name="connsiteY5" fmla="*/ 355600 h 406400"/>
                      <a:gd name="connsiteX6" fmla="*/ 330200 w 520700"/>
                      <a:gd name="connsiteY6" fmla="*/ 342900 h 406400"/>
                      <a:gd name="connsiteX7" fmla="*/ 368300 w 520700"/>
                      <a:gd name="connsiteY7" fmla="*/ 317500 h 406400"/>
                      <a:gd name="connsiteX8" fmla="*/ 419100 w 520700"/>
                      <a:gd name="connsiteY8" fmla="*/ 304800 h 406400"/>
                      <a:gd name="connsiteX9" fmla="*/ 457200 w 520700"/>
                      <a:gd name="connsiteY9" fmla="*/ 292100 h 406400"/>
                      <a:gd name="connsiteX10" fmla="*/ 469900 w 520700"/>
                      <a:gd name="connsiteY10" fmla="*/ 254000 h 406400"/>
                      <a:gd name="connsiteX11" fmla="*/ 495300 w 520700"/>
                      <a:gd name="connsiteY11" fmla="*/ 215900 h 406400"/>
                      <a:gd name="connsiteX12" fmla="*/ 520700 w 520700"/>
                      <a:gd name="connsiteY12" fmla="*/ 139700 h 406400"/>
                      <a:gd name="connsiteX13" fmla="*/ 482600 w 520700"/>
                      <a:gd name="connsiteY13" fmla="*/ 63500 h 406400"/>
                      <a:gd name="connsiteX14" fmla="*/ 406400 w 520700"/>
                      <a:gd name="connsiteY14" fmla="*/ 25400 h 406400"/>
                      <a:gd name="connsiteX15" fmla="*/ 368300 w 520700"/>
                      <a:gd name="connsiteY15" fmla="*/ 0 h 406400"/>
                      <a:gd name="connsiteX16" fmla="*/ 254000 w 520700"/>
                      <a:gd name="connsiteY16" fmla="*/ 25400 h 406400"/>
                      <a:gd name="connsiteX17" fmla="*/ 177800 w 520700"/>
                      <a:gd name="connsiteY17" fmla="*/ 50800 h 406400"/>
                      <a:gd name="connsiteX18" fmla="*/ 114300 w 520700"/>
                      <a:gd name="connsiteY18" fmla="*/ 127000 h 406400"/>
                      <a:gd name="connsiteX19" fmla="*/ 76200 w 520700"/>
                      <a:gd name="connsiteY19" fmla="*/ 165100 h 406400"/>
                      <a:gd name="connsiteX20" fmla="*/ 50800 w 520700"/>
                      <a:gd name="connsiteY20" fmla="*/ 203200 h 406400"/>
                      <a:gd name="connsiteX21" fmla="*/ 0 w 520700"/>
                      <a:gd name="connsiteY21" fmla="*/ 241300 h 406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520700" h="406400">
                        <a:moveTo>
                          <a:pt x="0" y="241300"/>
                        </a:moveTo>
                        <a:lnTo>
                          <a:pt x="0" y="241300"/>
                        </a:lnTo>
                        <a:cubicBezTo>
                          <a:pt x="12700" y="275167"/>
                          <a:pt x="23133" y="309972"/>
                          <a:pt x="38100" y="342900"/>
                        </a:cubicBezTo>
                        <a:cubicBezTo>
                          <a:pt x="44416" y="356795"/>
                          <a:pt x="50557" y="372910"/>
                          <a:pt x="63500" y="381000"/>
                        </a:cubicBezTo>
                        <a:cubicBezTo>
                          <a:pt x="86204" y="395190"/>
                          <a:pt x="139700" y="406400"/>
                          <a:pt x="139700" y="406400"/>
                        </a:cubicBezTo>
                        <a:cubicBezTo>
                          <a:pt x="254254" y="349123"/>
                          <a:pt x="112150" y="415583"/>
                          <a:pt x="292100" y="355600"/>
                        </a:cubicBezTo>
                        <a:cubicBezTo>
                          <a:pt x="304800" y="351367"/>
                          <a:pt x="318226" y="348887"/>
                          <a:pt x="330200" y="342900"/>
                        </a:cubicBezTo>
                        <a:cubicBezTo>
                          <a:pt x="343852" y="336074"/>
                          <a:pt x="354271" y="323513"/>
                          <a:pt x="368300" y="317500"/>
                        </a:cubicBezTo>
                        <a:cubicBezTo>
                          <a:pt x="384343" y="310624"/>
                          <a:pt x="402317" y="309595"/>
                          <a:pt x="419100" y="304800"/>
                        </a:cubicBezTo>
                        <a:cubicBezTo>
                          <a:pt x="431972" y="301122"/>
                          <a:pt x="444500" y="296333"/>
                          <a:pt x="457200" y="292100"/>
                        </a:cubicBezTo>
                        <a:cubicBezTo>
                          <a:pt x="461433" y="279400"/>
                          <a:pt x="463913" y="265974"/>
                          <a:pt x="469900" y="254000"/>
                        </a:cubicBezTo>
                        <a:cubicBezTo>
                          <a:pt x="476726" y="240348"/>
                          <a:pt x="489101" y="229848"/>
                          <a:pt x="495300" y="215900"/>
                        </a:cubicBezTo>
                        <a:cubicBezTo>
                          <a:pt x="506174" y="191434"/>
                          <a:pt x="520700" y="139700"/>
                          <a:pt x="520700" y="139700"/>
                        </a:cubicBezTo>
                        <a:cubicBezTo>
                          <a:pt x="510371" y="108712"/>
                          <a:pt x="507219" y="88119"/>
                          <a:pt x="482600" y="63500"/>
                        </a:cubicBezTo>
                        <a:cubicBezTo>
                          <a:pt x="446204" y="27104"/>
                          <a:pt x="447717" y="46058"/>
                          <a:pt x="406400" y="25400"/>
                        </a:cubicBezTo>
                        <a:cubicBezTo>
                          <a:pt x="392748" y="18574"/>
                          <a:pt x="381000" y="8467"/>
                          <a:pt x="368300" y="0"/>
                        </a:cubicBezTo>
                        <a:cubicBezTo>
                          <a:pt x="332046" y="7251"/>
                          <a:pt x="289871" y="14639"/>
                          <a:pt x="254000" y="25400"/>
                        </a:cubicBezTo>
                        <a:cubicBezTo>
                          <a:pt x="228355" y="33093"/>
                          <a:pt x="177800" y="50800"/>
                          <a:pt x="177800" y="50800"/>
                        </a:cubicBezTo>
                        <a:cubicBezTo>
                          <a:pt x="66490" y="162110"/>
                          <a:pt x="202707" y="20912"/>
                          <a:pt x="114300" y="127000"/>
                        </a:cubicBezTo>
                        <a:cubicBezTo>
                          <a:pt x="102802" y="140798"/>
                          <a:pt x="87698" y="151302"/>
                          <a:pt x="76200" y="165100"/>
                        </a:cubicBezTo>
                        <a:cubicBezTo>
                          <a:pt x="66429" y="176826"/>
                          <a:pt x="61593" y="192407"/>
                          <a:pt x="50800" y="203200"/>
                        </a:cubicBezTo>
                        <a:cubicBezTo>
                          <a:pt x="40007" y="213993"/>
                          <a:pt x="8467" y="234950"/>
                          <a:pt x="0" y="241300"/>
                        </a:cubicBezTo>
                        <a:close/>
                      </a:path>
                    </a:pathLst>
                  </a:cu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r-HR"/>
                  </a:p>
                </p:txBody>
              </p:sp>
              <p:sp>
                <p:nvSpPr>
                  <p:cNvPr id="26" name="Freeform 25"/>
                  <p:cNvSpPr/>
                  <p:nvPr/>
                </p:nvSpPr>
                <p:spPr>
                  <a:xfrm rot="404531">
                    <a:off x="7661979" y="5245704"/>
                    <a:ext cx="409609" cy="395001"/>
                  </a:xfrm>
                  <a:custGeom>
                    <a:avLst/>
                    <a:gdLst>
                      <a:gd name="connsiteX0" fmla="*/ 9394 w 409609"/>
                      <a:gd name="connsiteY0" fmla="*/ 26701 h 395001"/>
                      <a:gd name="connsiteX1" fmla="*/ 9394 w 409609"/>
                      <a:gd name="connsiteY1" fmla="*/ 26701 h 395001"/>
                      <a:gd name="connsiteX2" fmla="*/ 123694 w 409609"/>
                      <a:gd name="connsiteY2" fmla="*/ 14001 h 395001"/>
                      <a:gd name="connsiteX3" fmla="*/ 161794 w 409609"/>
                      <a:gd name="connsiteY3" fmla="*/ 1301 h 395001"/>
                      <a:gd name="connsiteX4" fmla="*/ 174494 w 409609"/>
                      <a:gd name="connsiteY4" fmla="*/ 39401 h 395001"/>
                      <a:gd name="connsiteX5" fmla="*/ 212594 w 409609"/>
                      <a:gd name="connsiteY5" fmla="*/ 64801 h 395001"/>
                      <a:gd name="connsiteX6" fmla="*/ 263394 w 409609"/>
                      <a:gd name="connsiteY6" fmla="*/ 115601 h 395001"/>
                      <a:gd name="connsiteX7" fmla="*/ 314194 w 409609"/>
                      <a:gd name="connsiteY7" fmla="*/ 191801 h 395001"/>
                      <a:gd name="connsiteX8" fmla="*/ 339594 w 409609"/>
                      <a:gd name="connsiteY8" fmla="*/ 229901 h 395001"/>
                      <a:gd name="connsiteX9" fmla="*/ 377694 w 409609"/>
                      <a:gd name="connsiteY9" fmla="*/ 255301 h 395001"/>
                      <a:gd name="connsiteX10" fmla="*/ 390394 w 409609"/>
                      <a:gd name="connsiteY10" fmla="*/ 356901 h 395001"/>
                      <a:gd name="connsiteX11" fmla="*/ 314194 w 409609"/>
                      <a:gd name="connsiteY11" fmla="*/ 382301 h 395001"/>
                      <a:gd name="connsiteX12" fmla="*/ 263394 w 409609"/>
                      <a:gd name="connsiteY12" fmla="*/ 318801 h 395001"/>
                      <a:gd name="connsiteX13" fmla="*/ 199894 w 409609"/>
                      <a:gd name="connsiteY13" fmla="*/ 255301 h 395001"/>
                      <a:gd name="connsiteX14" fmla="*/ 136394 w 409609"/>
                      <a:gd name="connsiteY14" fmla="*/ 268001 h 395001"/>
                      <a:gd name="connsiteX15" fmla="*/ 110994 w 409609"/>
                      <a:gd name="connsiteY15" fmla="*/ 306101 h 395001"/>
                      <a:gd name="connsiteX16" fmla="*/ 85594 w 409609"/>
                      <a:gd name="connsiteY16" fmla="*/ 382301 h 395001"/>
                      <a:gd name="connsiteX17" fmla="*/ 47494 w 409609"/>
                      <a:gd name="connsiteY17" fmla="*/ 395001 h 395001"/>
                      <a:gd name="connsiteX18" fmla="*/ 9394 w 409609"/>
                      <a:gd name="connsiteY18" fmla="*/ 26701 h 3950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409609" h="395001">
                        <a:moveTo>
                          <a:pt x="9394" y="26701"/>
                        </a:moveTo>
                        <a:lnTo>
                          <a:pt x="9394" y="26701"/>
                        </a:lnTo>
                        <a:cubicBezTo>
                          <a:pt x="47494" y="22468"/>
                          <a:pt x="85881" y="20303"/>
                          <a:pt x="123694" y="14001"/>
                        </a:cubicBezTo>
                        <a:cubicBezTo>
                          <a:pt x="136899" y="11800"/>
                          <a:pt x="149820" y="-4686"/>
                          <a:pt x="161794" y="1301"/>
                        </a:cubicBezTo>
                        <a:cubicBezTo>
                          <a:pt x="173768" y="7288"/>
                          <a:pt x="166131" y="28948"/>
                          <a:pt x="174494" y="39401"/>
                        </a:cubicBezTo>
                        <a:cubicBezTo>
                          <a:pt x="184029" y="51320"/>
                          <a:pt x="199894" y="56334"/>
                          <a:pt x="212594" y="64801"/>
                        </a:cubicBezTo>
                        <a:cubicBezTo>
                          <a:pt x="246461" y="166401"/>
                          <a:pt x="195661" y="47868"/>
                          <a:pt x="263394" y="115601"/>
                        </a:cubicBezTo>
                        <a:cubicBezTo>
                          <a:pt x="284980" y="137187"/>
                          <a:pt x="297261" y="166401"/>
                          <a:pt x="314194" y="191801"/>
                        </a:cubicBezTo>
                        <a:cubicBezTo>
                          <a:pt x="322661" y="204501"/>
                          <a:pt x="326894" y="221434"/>
                          <a:pt x="339594" y="229901"/>
                        </a:cubicBezTo>
                        <a:lnTo>
                          <a:pt x="377694" y="255301"/>
                        </a:lnTo>
                        <a:cubicBezTo>
                          <a:pt x="397313" y="284729"/>
                          <a:pt x="431197" y="316098"/>
                          <a:pt x="390394" y="356901"/>
                        </a:cubicBezTo>
                        <a:cubicBezTo>
                          <a:pt x="371462" y="375833"/>
                          <a:pt x="314194" y="382301"/>
                          <a:pt x="314194" y="382301"/>
                        </a:cubicBezTo>
                        <a:cubicBezTo>
                          <a:pt x="289470" y="308128"/>
                          <a:pt x="320839" y="376246"/>
                          <a:pt x="263394" y="318801"/>
                        </a:cubicBezTo>
                        <a:cubicBezTo>
                          <a:pt x="178727" y="234134"/>
                          <a:pt x="301494" y="323034"/>
                          <a:pt x="199894" y="255301"/>
                        </a:cubicBezTo>
                        <a:cubicBezTo>
                          <a:pt x="178727" y="259534"/>
                          <a:pt x="155136" y="257291"/>
                          <a:pt x="136394" y="268001"/>
                        </a:cubicBezTo>
                        <a:cubicBezTo>
                          <a:pt x="123142" y="275574"/>
                          <a:pt x="117193" y="292153"/>
                          <a:pt x="110994" y="306101"/>
                        </a:cubicBezTo>
                        <a:cubicBezTo>
                          <a:pt x="100120" y="330567"/>
                          <a:pt x="110994" y="373834"/>
                          <a:pt x="85594" y="382301"/>
                        </a:cubicBezTo>
                        <a:lnTo>
                          <a:pt x="47494" y="395001"/>
                        </a:lnTo>
                        <a:cubicBezTo>
                          <a:pt x="-34264" y="272365"/>
                          <a:pt x="15744" y="88084"/>
                          <a:pt x="9394" y="26701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3">
                    <a:schemeClr val="lt1"/>
                  </a:lnRef>
                  <a:fillRef idx="1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r-HR"/>
                  </a:p>
                </p:txBody>
              </p:sp>
              <p:sp>
                <p:nvSpPr>
                  <p:cNvPr id="110" name="Freeform 109"/>
                  <p:cNvSpPr/>
                  <p:nvPr/>
                </p:nvSpPr>
                <p:spPr>
                  <a:xfrm rot="207009">
                    <a:off x="8093372" y="5223296"/>
                    <a:ext cx="409609" cy="395001"/>
                  </a:xfrm>
                  <a:custGeom>
                    <a:avLst/>
                    <a:gdLst>
                      <a:gd name="connsiteX0" fmla="*/ 9394 w 409609"/>
                      <a:gd name="connsiteY0" fmla="*/ 26701 h 395001"/>
                      <a:gd name="connsiteX1" fmla="*/ 9394 w 409609"/>
                      <a:gd name="connsiteY1" fmla="*/ 26701 h 395001"/>
                      <a:gd name="connsiteX2" fmla="*/ 123694 w 409609"/>
                      <a:gd name="connsiteY2" fmla="*/ 14001 h 395001"/>
                      <a:gd name="connsiteX3" fmla="*/ 161794 w 409609"/>
                      <a:gd name="connsiteY3" fmla="*/ 1301 h 395001"/>
                      <a:gd name="connsiteX4" fmla="*/ 174494 w 409609"/>
                      <a:gd name="connsiteY4" fmla="*/ 39401 h 395001"/>
                      <a:gd name="connsiteX5" fmla="*/ 212594 w 409609"/>
                      <a:gd name="connsiteY5" fmla="*/ 64801 h 395001"/>
                      <a:gd name="connsiteX6" fmla="*/ 263394 w 409609"/>
                      <a:gd name="connsiteY6" fmla="*/ 115601 h 395001"/>
                      <a:gd name="connsiteX7" fmla="*/ 314194 w 409609"/>
                      <a:gd name="connsiteY7" fmla="*/ 191801 h 395001"/>
                      <a:gd name="connsiteX8" fmla="*/ 339594 w 409609"/>
                      <a:gd name="connsiteY8" fmla="*/ 229901 h 395001"/>
                      <a:gd name="connsiteX9" fmla="*/ 377694 w 409609"/>
                      <a:gd name="connsiteY9" fmla="*/ 255301 h 395001"/>
                      <a:gd name="connsiteX10" fmla="*/ 390394 w 409609"/>
                      <a:gd name="connsiteY10" fmla="*/ 356901 h 395001"/>
                      <a:gd name="connsiteX11" fmla="*/ 314194 w 409609"/>
                      <a:gd name="connsiteY11" fmla="*/ 382301 h 395001"/>
                      <a:gd name="connsiteX12" fmla="*/ 263394 w 409609"/>
                      <a:gd name="connsiteY12" fmla="*/ 318801 h 395001"/>
                      <a:gd name="connsiteX13" fmla="*/ 199894 w 409609"/>
                      <a:gd name="connsiteY13" fmla="*/ 255301 h 395001"/>
                      <a:gd name="connsiteX14" fmla="*/ 136394 w 409609"/>
                      <a:gd name="connsiteY14" fmla="*/ 268001 h 395001"/>
                      <a:gd name="connsiteX15" fmla="*/ 110994 w 409609"/>
                      <a:gd name="connsiteY15" fmla="*/ 306101 h 395001"/>
                      <a:gd name="connsiteX16" fmla="*/ 85594 w 409609"/>
                      <a:gd name="connsiteY16" fmla="*/ 382301 h 395001"/>
                      <a:gd name="connsiteX17" fmla="*/ 47494 w 409609"/>
                      <a:gd name="connsiteY17" fmla="*/ 395001 h 395001"/>
                      <a:gd name="connsiteX18" fmla="*/ 9394 w 409609"/>
                      <a:gd name="connsiteY18" fmla="*/ 26701 h 3950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409609" h="395001">
                        <a:moveTo>
                          <a:pt x="9394" y="26701"/>
                        </a:moveTo>
                        <a:lnTo>
                          <a:pt x="9394" y="26701"/>
                        </a:lnTo>
                        <a:cubicBezTo>
                          <a:pt x="47494" y="22468"/>
                          <a:pt x="85881" y="20303"/>
                          <a:pt x="123694" y="14001"/>
                        </a:cubicBezTo>
                        <a:cubicBezTo>
                          <a:pt x="136899" y="11800"/>
                          <a:pt x="149820" y="-4686"/>
                          <a:pt x="161794" y="1301"/>
                        </a:cubicBezTo>
                        <a:cubicBezTo>
                          <a:pt x="173768" y="7288"/>
                          <a:pt x="166131" y="28948"/>
                          <a:pt x="174494" y="39401"/>
                        </a:cubicBezTo>
                        <a:cubicBezTo>
                          <a:pt x="184029" y="51320"/>
                          <a:pt x="199894" y="56334"/>
                          <a:pt x="212594" y="64801"/>
                        </a:cubicBezTo>
                        <a:cubicBezTo>
                          <a:pt x="246461" y="166401"/>
                          <a:pt x="195661" y="47868"/>
                          <a:pt x="263394" y="115601"/>
                        </a:cubicBezTo>
                        <a:cubicBezTo>
                          <a:pt x="284980" y="137187"/>
                          <a:pt x="297261" y="166401"/>
                          <a:pt x="314194" y="191801"/>
                        </a:cubicBezTo>
                        <a:cubicBezTo>
                          <a:pt x="322661" y="204501"/>
                          <a:pt x="326894" y="221434"/>
                          <a:pt x="339594" y="229901"/>
                        </a:cubicBezTo>
                        <a:lnTo>
                          <a:pt x="377694" y="255301"/>
                        </a:lnTo>
                        <a:cubicBezTo>
                          <a:pt x="397313" y="284729"/>
                          <a:pt x="431197" y="316098"/>
                          <a:pt x="390394" y="356901"/>
                        </a:cubicBezTo>
                        <a:cubicBezTo>
                          <a:pt x="371462" y="375833"/>
                          <a:pt x="314194" y="382301"/>
                          <a:pt x="314194" y="382301"/>
                        </a:cubicBezTo>
                        <a:cubicBezTo>
                          <a:pt x="289470" y="308128"/>
                          <a:pt x="320839" y="376246"/>
                          <a:pt x="263394" y="318801"/>
                        </a:cubicBezTo>
                        <a:cubicBezTo>
                          <a:pt x="178727" y="234134"/>
                          <a:pt x="301494" y="323034"/>
                          <a:pt x="199894" y="255301"/>
                        </a:cubicBezTo>
                        <a:cubicBezTo>
                          <a:pt x="178727" y="259534"/>
                          <a:pt x="155136" y="257291"/>
                          <a:pt x="136394" y="268001"/>
                        </a:cubicBezTo>
                        <a:cubicBezTo>
                          <a:pt x="123142" y="275574"/>
                          <a:pt x="117193" y="292153"/>
                          <a:pt x="110994" y="306101"/>
                        </a:cubicBezTo>
                        <a:cubicBezTo>
                          <a:pt x="100120" y="330567"/>
                          <a:pt x="110994" y="373834"/>
                          <a:pt x="85594" y="382301"/>
                        </a:cubicBezTo>
                        <a:lnTo>
                          <a:pt x="47494" y="395001"/>
                        </a:lnTo>
                        <a:cubicBezTo>
                          <a:pt x="-34264" y="272365"/>
                          <a:pt x="15744" y="88084"/>
                          <a:pt x="9394" y="26701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3">
                    <a:schemeClr val="lt1"/>
                  </a:lnRef>
                  <a:fillRef idx="1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r-HR"/>
                  </a:p>
                </p:txBody>
              </p:sp>
            </p:grpSp>
          </p:grpSp>
          <p:sp>
            <p:nvSpPr>
              <p:cNvPr id="19" name="Freeform 18"/>
              <p:cNvSpPr/>
              <p:nvPr/>
            </p:nvSpPr>
            <p:spPr>
              <a:xfrm>
                <a:off x="8265706" y="1831464"/>
                <a:ext cx="110517" cy="144848"/>
              </a:xfrm>
              <a:custGeom>
                <a:avLst/>
                <a:gdLst>
                  <a:gd name="connsiteX0" fmla="*/ 12700 w 127000"/>
                  <a:gd name="connsiteY0" fmla="*/ 242732 h 242732"/>
                  <a:gd name="connsiteX1" fmla="*/ 12700 w 127000"/>
                  <a:gd name="connsiteY1" fmla="*/ 242732 h 242732"/>
                  <a:gd name="connsiteX2" fmla="*/ 0 w 127000"/>
                  <a:gd name="connsiteY2" fmla="*/ 39532 h 242732"/>
                  <a:gd name="connsiteX3" fmla="*/ 12700 w 127000"/>
                  <a:gd name="connsiteY3" fmla="*/ 1432 h 242732"/>
                  <a:gd name="connsiteX4" fmla="*/ 50800 w 127000"/>
                  <a:gd name="connsiteY4" fmla="*/ 14132 h 242732"/>
                  <a:gd name="connsiteX5" fmla="*/ 101600 w 127000"/>
                  <a:gd name="connsiteY5" fmla="*/ 90332 h 242732"/>
                  <a:gd name="connsiteX6" fmla="*/ 127000 w 127000"/>
                  <a:gd name="connsiteY6" fmla="*/ 128432 h 242732"/>
                  <a:gd name="connsiteX7" fmla="*/ 114300 w 127000"/>
                  <a:gd name="connsiteY7" fmla="*/ 179232 h 242732"/>
                  <a:gd name="connsiteX8" fmla="*/ 12700 w 127000"/>
                  <a:gd name="connsiteY8" fmla="*/ 242732 h 242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7000" h="242732">
                    <a:moveTo>
                      <a:pt x="12700" y="242732"/>
                    </a:moveTo>
                    <a:lnTo>
                      <a:pt x="12700" y="242732"/>
                    </a:lnTo>
                    <a:cubicBezTo>
                      <a:pt x="8467" y="174999"/>
                      <a:pt x="0" y="107397"/>
                      <a:pt x="0" y="39532"/>
                    </a:cubicBezTo>
                    <a:cubicBezTo>
                      <a:pt x="0" y="26145"/>
                      <a:pt x="726" y="7419"/>
                      <a:pt x="12700" y="1432"/>
                    </a:cubicBezTo>
                    <a:cubicBezTo>
                      <a:pt x="24674" y="-4555"/>
                      <a:pt x="38100" y="9899"/>
                      <a:pt x="50800" y="14132"/>
                    </a:cubicBezTo>
                    <a:lnTo>
                      <a:pt x="101600" y="90332"/>
                    </a:lnTo>
                    <a:lnTo>
                      <a:pt x="127000" y="128432"/>
                    </a:lnTo>
                    <a:cubicBezTo>
                      <a:pt x="122767" y="145365"/>
                      <a:pt x="123982" y="164709"/>
                      <a:pt x="114300" y="179232"/>
                    </a:cubicBezTo>
                    <a:cubicBezTo>
                      <a:pt x="106637" y="190726"/>
                      <a:pt x="29633" y="232149"/>
                      <a:pt x="12700" y="242732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</p:grpSp>
        <p:grpSp>
          <p:nvGrpSpPr>
            <p:cNvPr id="74" name="Group 73"/>
            <p:cNvGrpSpPr/>
            <p:nvPr/>
          </p:nvGrpSpPr>
          <p:grpSpPr>
            <a:xfrm flipV="1">
              <a:off x="7140274" y="1357221"/>
              <a:ext cx="169862" cy="61026"/>
              <a:chOff x="8191500" y="1099281"/>
              <a:chExt cx="1054100" cy="554027"/>
            </a:xfrm>
          </p:grpSpPr>
          <p:sp>
            <p:nvSpPr>
              <p:cNvPr id="72" name="Oval 71"/>
              <p:cNvSpPr/>
              <p:nvPr/>
            </p:nvSpPr>
            <p:spPr>
              <a:xfrm>
                <a:off x="8191500" y="1099281"/>
                <a:ext cx="1054100" cy="554027"/>
              </a:xfrm>
              <a:prstGeom prst="ellipse">
                <a:avLst/>
              </a:prstGeom>
              <a:ln>
                <a:solidFill>
                  <a:schemeClr val="bg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8756276" y="1305974"/>
                <a:ext cx="230158" cy="155335"/>
              </a:xfrm>
              <a:prstGeom prst="ellipse">
                <a:avLst/>
              </a:prstGeom>
              <a:ln>
                <a:solidFill>
                  <a:schemeClr val="bg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</p:grpSp>
        <p:grpSp>
          <p:nvGrpSpPr>
            <p:cNvPr id="149" name="Group 148"/>
            <p:cNvGrpSpPr/>
            <p:nvPr/>
          </p:nvGrpSpPr>
          <p:grpSpPr>
            <a:xfrm flipV="1">
              <a:off x="7343896" y="1357221"/>
              <a:ext cx="169862" cy="61026"/>
              <a:chOff x="8191500" y="1099281"/>
              <a:chExt cx="1054100" cy="554027"/>
            </a:xfrm>
          </p:grpSpPr>
          <p:sp>
            <p:nvSpPr>
              <p:cNvPr id="150" name="Oval 149"/>
              <p:cNvSpPr/>
              <p:nvPr/>
            </p:nvSpPr>
            <p:spPr>
              <a:xfrm>
                <a:off x="8191500" y="1099281"/>
                <a:ext cx="1054100" cy="554027"/>
              </a:xfrm>
              <a:prstGeom prst="ellipse">
                <a:avLst/>
              </a:prstGeom>
              <a:ln>
                <a:solidFill>
                  <a:schemeClr val="bg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151" name="Oval 150"/>
              <p:cNvSpPr/>
              <p:nvPr/>
            </p:nvSpPr>
            <p:spPr>
              <a:xfrm>
                <a:off x="8756276" y="1305974"/>
                <a:ext cx="230158" cy="155335"/>
              </a:xfrm>
              <a:prstGeom prst="ellipse">
                <a:avLst/>
              </a:prstGeom>
              <a:ln>
                <a:solidFill>
                  <a:schemeClr val="bg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</p:grpSp>
      </p:grpSp>
      <p:grpSp>
        <p:nvGrpSpPr>
          <p:cNvPr id="191" name="Grupa 190"/>
          <p:cNvGrpSpPr/>
          <p:nvPr/>
        </p:nvGrpSpPr>
        <p:grpSpPr>
          <a:xfrm flipV="1">
            <a:off x="1006630" y="-797078"/>
            <a:ext cx="2847228" cy="3620020"/>
            <a:chOff x="923605" y="-515823"/>
            <a:chExt cx="2847228" cy="3667546"/>
          </a:xfrm>
          <a:solidFill>
            <a:schemeClr val="accent5">
              <a:lumMod val="50000"/>
            </a:schemeClr>
          </a:solidFill>
        </p:grpSpPr>
        <p:sp>
          <p:nvSpPr>
            <p:cNvPr id="48" name="Pravokutnik 47"/>
            <p:cNvSpPr/>
            <p:nvPr/>
          </p:nvSpPr>
          <p:spPr>
            <a:xfrm>
              <a:off x="923605" y="-515823"/>
              <a:ext cx="2847228" cy="3667546"/>
            </a:xfrm>
            <a:prstGeom prst="rect">
              <a:avLst/>
            </a:prstGeom>
            <a:grpFill/>
            <a:ln>
              <a:solidFill>
                <a:schemeClr val="accent5">
                  <a:lumMod val="50000"/>
                </a:schemeClr>
              </a:solidFill>
            </a:ln>
            <a:scene3d>
              <a:camera prst="isometricOffAxis1Righ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49" name="Zaobljeni pravokutnik 48"/>
            <p:cNvSpPr/>
            <p:nvPr/>
          </p:nvSpPr>
          <p:spPr>
            <a:xfrm rot="768564">
              <a:off x="2759395" y="1290444"/>
              <a:ext cx="545032" cy="115085"/>
            </a:xfrm>
            <a:prstGeom prst="roundRect">
              <a:avLst/>
            </a:prstGeom>
            <a:grpFill/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  <p:grpSp>
        <p:nvGrpSpPr>
          <p:cNvPr id="187" name="Grupa 186"/>
          <p:cNvGrpSpPr/>
          <p:nvPr/>
        </p:nvGrpSpPr>
        <p:grpSpPr>
          <a:xfrm>
            <a:off x="532810" y="1062756"/>
            <a:ext cx="2489852" cy="5830299"/>
            <a:chOff x="453112" y="1092018"/>
            <a:chExt cx="2489852" cy="5830299"/>
          </a:xfrm>
          <a:solidFill>
            <a:schemeClr val="accent6">
              <a:lumMod val="50000"/>
            </a:schemeClr>
          </a:solidFill>
        </p:grpSpPr>
        <p:sp>
          <p:nvSpPr>
            <p:cNvPr id="53" name="Zaobljeni pravokutnik 52"/>
            <p:cNvSpPr/>
            <p:nvPr/>
          </p:nvSpPr>
          <p:spPr>
            <a:xfrm>
              <a:off x="1771922" y="3646757"/>
              <a:ext cx="354867" cy="3275560"/>
            </a:xfrm>
            <a:prstGeom prst="roundRect">
              <a:avLst/>
            </a:prstGeom>
            <a:grp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54" name="Zaobljeni pravokutnik 53"/>
            <p:cNvSpPr/>
            <p:nvPr/>
          </p:nvSpPr>
          <p:spPr>
            <a:xfrm>
              <a:off x="2588097" y="4683247"/>
              <a:ext cx="354867" cy="2217876"/>
            </a:xfrm>
            <a:prstGeom prst="roundRect">
              <a:avLst/>
            </a:prstGeom>
            <a:grp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50" name="Zaobljeni pravokutnik 49"/>
            <p:cNvSpPr/>
            <p:nvPr/>
          </p:nvSpPr>
          <p:spPr>
            <a:xfrm>
              <a:off x="453112" y="2010847"/>
              <a:ext cx="354867" cy="4873188"/>
            </a:xfrm>
            <a:prstGeom prst="roundRect">
              <a:avLst/>
            </a:prstGeom>
            <a:grp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52" name="Zaobljeni pravokutnik 51"/>
            <p:cNvSpPr/>
            <p:nvPr/>
          </p:nvSpPr>
          <p:spPr>
            <a:xfrm>
              <a:off x="1159069" y="2784909"/>
              <a:ext cx="354867" cy="4116213"/>
            </a:xfrm>
            <a:prstGeom prst="roundRect">
              <a:avLst/>
            </a:prstGeom>
            <a:grp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55" name="Zaobljeni pravokutnik 54"/>
            <p:cNvSpPr/>
            <p:nvPr/>
          </p:nvSpPr>
          <p:spPr>
            <a:xfrm rot="19239721">
              <a:off x="1583913" y="1092018"/>
              <a:ext cx="354867" cy="4586297"/>
            </a:xfrm>
            <a:prstGeom prst="roundRect">
              <a:avLst/>
            </a:prstGeom>
            <a:grp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grpSp>
        <p:nvGrpSpPr>
          <p:cNvPr id="4" name="Grupa 3"/>
          <p:cNvGrpSpPr/>
          <p:nvPr/>
        </p:nvGrpSpPr>
        <p:grpSpPr>
          <a:xfrm flipH="1">
            <a:off x="9307124" y="1487575"/>
            <a:ext cx="1202966" cy="4083527"/>
            <a:chOff x="10411879" y="1426894"/>
            <a:chExt cx="1318984" cy="4131674"/>
          </a:xfrm>
        </p:grpSpPr>
        <p:grpSp>
          <p:nvGrpSpPr>
            <p:cNvPr id="51" name="Group 50"/>
            <p:cNvGrpSpPr/>
            <p:nvPr/>
          </p:nvGrpSpPr>
          <p:grpSpPr>
            <a:xfrm>
              <a:off x="10411879" y="1426894"/>
              <a:ext cx="1318984" cy="4131674"/>
              <a:chOff x="10042702" y="1331920"/>
              <a:chExt cx="1318984" cy="4131674"/>
            </a:xfrm>
          </p:grpSpPr>
          <p:grpSp>
            <p:nvGrpSpPr>
              <p:cNvPr id="46" name="Group 45"/>
              <p:cNvGrpSpPr/>
              <p:nvPr/>
            </p:nvGrpSpPr>
            <p:grpSpPr>
              <a:xfrm>
                <a:off x="10106280" y="1331920"/>
                <a:ext cx="1255406" cy="4078926"/>
                <a:chOff x="9202859" y="2113754"/>
                <a:chExt cx="1255406" cy="4078926"/>
              </a:xfrm>
            </p:grpSpPr>
            <p:grpSp>
              <p:nvGrpSpPr>
                <p:cNvPr id="45" name="Group 44"/>
                <p:cNvGrpSpPr/>
                <p:nvPr/>
              </p:nvGrpSpPr>
              <p:grpSpPr>
                <a:xfrm>
                  <a:off x="9202859" y="2113754"/>
                  <a:ext cx="1255406" cy="4078926"/>
                  <a:chOff x="10271853" y="1446511"/>
                  <a:chExt cx="1255406" cy="4078926"/>
                </a:xfrm>
              </p:grpSpPr>
              <p:grpSp>
                <p:nvGrpSpPr>
                  <p:cNvPr id="25" name="Group 24"/>
                  <p:cNvGrpSpPr/>
                  <p:nvPr/>
                </p:nvGrpSpPr>
                <p:grpSpPr>
                  <a:xfrm>
                    <a:off x="10271853" y="1446511"/>
                    <a:ext cx="1255406" cy="4078926"/>
                    <a:chOff x="10259038" y="772730"/>
                    <a:chExt cx="1255406" cy="4078926"/>
                  </a:xfrm>
                </p:grpSpPr>
                <p:grpSp>
                  <p:nvGrpSpPr>
                    <p:cNvPr id="8" name="Group 7"/>
                    <p:cNvGrpSpPr/>
                    <p:nvPr/>
                  </p:nvGrpSpPr>
                  <p:grpSpPr>
                    <a:xfrm>
                      <a:off x="10259038" y="976453"/>
                      <a:ext cx="1255406" cy="3875203"/>
                      <a:chOff x="10718091" y="1026254"/>
                      <a:chExt cx="1138517" cy="3760466"/>
                    </a:xfrm>
                  </p:grpSpPr>
                  <p:grpSp>
                    <p:nvGrpSpPr>
                      <p:cNvPr id="7" name="Group 6"/>
                      <p:cNvGrpSpPr/>
                      <p:nvPr/>
                    </p:nvGrpSpPr>
                    <p:grpSpPr>
                      <a:xfrm>
                        <a:off x="10982048" y="1026254"/>
                        <a:ext cx="610597" cy="746727"/>
                        <a:chOff x="10994354" y="1263383"/>
                        <a:chExt cx="610597" cy="746727"/>
                      </a:xfrm>
                    </p:grpSpPr>
                    <p:sp>
                      <p:nvSpPr>
                        <p:cNvPr id="6" name="Rectangle 5"/>
                        <p:cNvSpPr/>
                        <p:nvPr/>
                      </p:nvSpPr>
                      <p:spPr>
                        <a:xfrm>
                          <a:off x="11239261" y="1824200"/>
                          <a:ext cx="97809" cy="185910"/>
                        </a:xfrm>
                        <a:prstGeom prst="rect">
                          <a:avLst/>
                        </a:prstGeom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n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hr-HR"/>
                        </a:p>
                      </p:txBody>
                    </p:sp>
                    <p:sp>
                      <p:nvSpPr>
                        <p:cNvPr id="5" name="Freeform 4"/>
                        <p:cNvSpPr/>
                        <p:nvPr/>
                      </p:nvSpPr>
                      <p:spPr>
                        <a:xfrm flipH="1">
                          <a:off x="10994354" y="1263383"/>
                          <a:ext cx="610597" cy="744373"/>
                        </a:xfrm>
                        <a:custGeom>
                          <a:avLst/>
                          <a:gdLst>
                            <a:gd name="connsiteX0" fmla="*/ 292100 w 546100"/>
                            <a:gd name="connsiteY0" fmla="*/ 0 h 622300"/>
                            <a:gd name="connsiteX1" fmla="*/ 292100 w 546100"/>
                            <a:gd name="connsiteY1" fmla="*/ 0 h 622300"/>
                            <a:gd name="connsiteX2" fmla="*/ 127000 w 546100"/>
                            <a:gd name="connsiteY2" fmla="*/ 25400 h 622300"/>
                            <a:gd name="connsiteX3" fmla="*/ 50800 w 546100"/>
                            <a:gd name="connsiteY3" fmla="*/ 76200 h 622300"/>
                            <a:gd name="connsiteX4" fmla="*/ 25400 w 546100"/>
                            <a:gd name="connsiteY4" fmla="*/ 114300 h 622300"/>
                            <a:gd name="connsiteX5" fmla="*/ 0 w 546100"/>
                            <a:gd name="connsiteY5" fmla="*/ 190500 h 622300"/>
                            <a:gd name="connsiteX6" fmla="*/ 25400 w 546100"/>
                            <a:gd name="connsiteY6" fmla="*/ 279400 h 622300"/>
                            <a:gd name="connsiteX7" fmla="*/ 38100 w 546100"/>
                            <a:gd name="connsiteY7" fmla="*/ 330200 h 622300"/>
                            <a:gd name="connsiteX8" fmla="*/ 63500 w 546100"/>
                            <a:gd name="connsiteY8" fmla="*/ 406400 h 622300"/>
                            <a:gd name="connsiteX9" fmla="*/ 76200 w 546100"/>
                            <a:gd name="connsiteY9" fmla="*/ 508000 h 622300"/>
                            <a:gd name="connsiteX10" fmla="*/ 152400 w 546100"/>
                            <a:gd name="connsiteY10" fmla="*/ 546100 h 622300"/>
                            <a:gd name="connsiteX11" fmla="*/ 228600 w 546100"/>
                            <a:gd name="connsiteY11" fmla="*/ 596900 h 622300"/>
                            <a:gd name="connsiteX12" fmla="*/ 317500 w 546100"/>
                            <a:gd name="connsiteY12" fmla="*/ 622300 h 622300"/>
                            <a:gd name="connsiteX13" fmla="*/ 431800 w 546100"/>
                            <a:gd name="connsiteY13" fmla="*/ 596900 h 622300"/>
                            <a:gd name="connsiteX14" fmla="*/ 469900 w 546100"/>
                            <a:gd name="connsiteY14" fmla="*/ 520700 h 622300"/>
                            <a:gd name="connsiteX15" fmla="*/ 508000 w 546100"/>
                            <a:gd name="connsiteY15" fmla="*/ 444500 h 622300"/>
                            <a:gd name="connsiteX16" fmla="*/ 520700 w 546100"/>
                            <a:gd name="connsiteY16" fmla="*/ 355600 h 622300"/>
                            <a:gd name="connsiteX17" fmla="*/ 533400 w 546100"/>
                            <a:gd name="connsiteY17" fmla="*/ 317500 h 622300"/>
                            <a:gd name="connsiteX18" fmla="*/ 546100 w 546100"/>
                            <a:gd name="connsiteY18" fmla="*/ 228600 h 622300"/>
                            <a:gd name="connsiteX19" fmla="*/ 508000 w 546100"/>
                            <a:gd name="connsiteY19" fmla="*/ 63500 h 622300"/>
                            <a:gd name="connsiteX20" fmla="*/ 469900 w 546100"/>
                            <a:gd name="connsiteY20" fmla="*/ 50800 h 622300"/>
                            <a:gd name="connsiteX21" fmla="*/ 393700 w 546100"/>
                            <a:gd name="connsiteY21" fmla="*/ 12700 h 622300"/>
                            <a:gd name="connsiteX22" fmla="*/ 292100 w 546100"/>
                            <a:gd name="connsiteY22" fmla="*/ 0 h 62230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  <a:cxn ang="0">
                              <a:pos x="connsiteX20" y="connsiteY20"/>
                            </a:cxn>
                            <a:cxn ang="0">
                              <a:pos x="connsiteX21" y="connsiteY21"/>
                            </a:cxn>
                            <a:cxn ang="0">
                              <a:pos x="connsiteX22" y="connsiteY22"/>
                            </a:cxn>
                          </a:cxnLst>
                          <a:rect l="l" t="t" r="r" b="b"/>
                          <a:pathLst>
                            <a:path w="546100" h="622300">
                              <a:moveTo>
                                <a:pt x="292100" y="0"/>
                              </a:moveTo>
                              <a:lnTo>
                                <a:pt x="292100" y="0"/>
                              </a:lnTo>
                              <a:cubicBezTo>
                                <a:pt x="273415" y="1868"/>
                                <a:pt x="167187" y="3074"/>
                                <a:pt x="127000" y="25400"/>
                              </a:cubicBezTo>
                              <a:cubicBezTo>
                                <a:pt x="100315" y="40225"/>
                                <a:pt x="50800" y="76200"/>
                                <a:pt x="50800" y="76200"/>
                              </a:cubicBezTo>
                              <a:cubicBezTo>
                                <a:pt x="42333" y="88900"/>
                                <a:pt x="31599" y="100352"/>
                                <a:pt x="25400" y="114300"/>
                              </a:cubicBezTo>
                              <a:cubicBezTo>
                                <a:pt x="14526" y="138766"/>
                                <a:pt x="0" y="190500"/>
                                <a:pt x="0" y="190500"/>
                              </a:cubicBezTo>
                              <a:cubicBezTo>
                                <a:pt x="39702" y="349309"/>
                                <a:pt x="-11039" y="151863"/>
                                <a:pt x="25400" y="279400"/>
                              </a:cubicBezTo>
                              <a:cubicBezTo>
                                <a:pt x="30195" y="296183"/>
                                <a:pt x="33084" y="313482"/>
                                <a:pt x="38100" y="330200"/>
                              </a:cubicBezTo>
                              <a:cubicBezTo>
                                <a:pt x="45793" y="355845"/>
                                <a:pt x="63500" y="406400"/>
                                <a:pt x="63500" y="406400"/>
                              </a:cubicBezTo>
                              <a:cubicBezTo>
                                <a:pt x="67733" y="440267"/>
                                <a:pt x="63524" y="476311"/>
                                <a:pt x="76200" y="508000"/>
                              </a:cubicBezTo>
                              <a:cubicBezTo>
                                <a:pt x="85865" y="532163"/>
                                <a:pt x="134528" y="536171"/>
                                <a:pt x="152400" y="546100"/>
                              </a:cubicBezTo>
                              <a:cubicBezTo>
                                <a:pt x="179085" y="560925"/>
                                <a:pt x="198984" y="589496"/>
                                <a:pt x="228600" y="596900"/>
                              </a:cubicBezTo>
                              <a:cubicBezTo>
                                <a:pt x="292387" y="612847"/>
                                <a:pt x="262841" y="604080"/>
                                <a:pt x="317500" y="622300"/>
                              </a:cubicBezTo>
                              <a:cubicBezTo>
                                <a:pt x="318280" y="622170"/>
                                <a:pt x="415345" y="610064"/>
                                <a:pt x="431800" y="596900"/>
                              </a:cubicBezTo>
                              <a:cubicBezTo>
                                <a:pt x="462130" y="572636"/>
                                <a:pt x="454562" y="551376"/>
                                <a:pt x="469900" y="520700"/>
                              </a:cubicBezTo>
                              <a:cubicBezTo>
                                <a:pt x="519139" y="422223"/>
                                <a:pt x="476078" y="540265"/>
                                <a:pt x="508000" y="444500"/>
                              </a:cubicBezTo>
                              <a:cubicBezTo>
                                <a:pt x="512233" y="414867"/>
                                <a:pt x="514829" y="384953"/>
                                <a:pt x="520700" y="355600"/>
                              </a:cubicBezTo>
                              <a:cubicBezTo>
                                <a:pt x="523325" y="342473"/>
                                <a:pt x="530775" y="330627"/>
                                <a:pt x="533400" y="317500"/>
                              </a:cubicBezTo>
                              <a:cubicBezTo>
                                <a:pt x="539271" y="288147"/>
                                <a:pt x="541867" y="258233"/>
                                <a:pt x="546100" y="228600"/>
                              </a:cubicBezTo>
                              <a:cubicBezTo>
                                <a:pt x="545206" y="222343"/>
                                <a:pt x="528920" y="70473"/>
                                <a:pt x="508000" y="63500"/>
                              </a:cubicBezTo>
                              <a:cubicBezTo>
                                <a:pt x="495300" y="59267"/>
                                <a:pt x="481874" y="56787"/>
                                <a:pt x="469900" y="50800"/>
                              </a:cubicBezTo>
                              <a:cubicBezTo>
                                <a:pt x="436936" y="34318"/>
                                <a:pt x="432006" y="15892"/>
                                <a:pt x="393700" y="12700"/>
                              </a:cubicBezTo>
                              <a:cubicBezTo>
                                <a:pt x="355732" y="9536"/>
                                <a:pt x="309033" y="2117"/>
                                <a:pt x="292100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hr-HR"/>
                        </a:p>
                      </p:txBody>
                    </p:sp>
                  </p:grpSp>
                  <p:grpSp>
                    <p:nvGrpSpPr>
                      <p:cNvPr id="138" name="Grupa 137"/>
                      <p:cNvGrpSpPr/>
                      <p:nvPr/>
                    </p:nvGrpSpPr>
                    <p:grpSpPr>
                      <a:xfrm>
                        <a:off x="10718091" y="1731085"/>
                        <a:ext cx="1138517" cy="3055635"/>
                        <a:chOff x="7009654" y="2547337"/>
                        <a:chExt cx="1138517" cy="3092631"/>
                      </a:xfrm>
                    </p:grpSpPr>
                    <p:sp>
                      <p:nvSpPr>
                        <p:cNvPr id="69" name="Dijagram toka: Izmjenična obrada 68"/>
                        <p:cNvSpPr/>
                        <p:nvPr/>
                      </p:nvSpPr>
                      <p:spPr>
                        <a:xfrm rot="2208154">
                          <a:off x="7932932" y="3390198"/>
                          <a:ext cx="184807" cy="869693"/>
                        </a:xfrm>
                        <a:prstGeom prst="flowChartAlternateProcess">
                          <a:avLst/>
                        </a:prstGeom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dk1"/>
                        </a:lnRef>
                        <a:fillRef idx="1">
                          <a:schemeClr val="lt1"/>
                        </a:fillRef>
                        <a:effectRef idx="0">
                          <a:schemeClr val="dk1"/>
                        </a:effectRef>
                        <a:fontRef idx="minor">
                          <a:schemeClr val="dk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hr-HR"/>
                        </a:p>
                      </p:txBody>
                    </p:sp>
                    <p:sp>
                      <p:nvSpPr>
                        <p:cNvPr id="60" name="Dijagram toka: Izmjenična obrada 59"/>
                        <p:cNvSpPr/>
                        <p:nvPr/>
                      </p:nvSpPr>
                      <p:spPr>
                        <a:xfrm rot="982905">
                          <a:off x="7009654" y="2681150"/>
                          <a:ext cx="204699" cy="888934"/>
                        </a:xfrm>
                        <a:prstGeom prst="flowChartAlternateProcess">
                          <a:avLst/>
                        </a:prstGeom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dk1"/>
                        </a:lnRef>
                        <a:fillRef idx="1">
                          <a:schemeClr val="lt1"/>
                        </a:fillRef>
                        <a:effectRef idx="0">
                          <a:schemeClr val="dk1"/>
                        </a:effectRef>
                        <a:fontRef idx="minor">
                          <a:schemeClr val="dk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hr-HR"/>
                        </a:p>
                      </p:txBody>
                    </p:sp>
                    <p:sp>
                      <p:nvSpPr>
                        <p:cNvPr id="61" name="Dijagram toka: Izmjenična obrada 60"/>
                        <p:cNvSpPr/>
                        <p:nvPr/>
                      </p:nvSpPr>
                      <p:spPr>
                        <a:xfrm rot="19580033">
                          <a:off x="7077879" y="3412736"/>
                          <a:ext cx="246263" cy="741591"/>
                        </a:xfrm>
                        <a:prstGeom prst="flowChartAlternateProcess">
                          <a:avLst/>
                        </a:prstGeom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dk1"/>
                        </a:lnRef>
                        <a:fillRef idx="1">
                          <a:schemeClr val="lt1"/>
                        </a:fillRef>
                        <a:effectRef idx="0">
                          <a:schemeClr val="dk1"/>
                        </a:effectRef>
                        <a:fontRef idx="minor">
                          <a:schemeClr val="dk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hr-HR"/>
                        </a:p>
                      </p:txBody>
                    </p:sp>
                    <p:sp>
                      <p:nvSpPr>
                        <p:cNvPr id="62" name="Dijagram toka: Postupak 61"/>
                        <p:cNvSpPr/>
                        <p:nvPr/>
                      </p:nvSpPr>
                      <p:spPr>
                        <a:xfrm>
                          <a:off x="7260583" y="4038720"/>
                          <a:ext cx="238767" cy="1601248"/>
                        </a:xfrm>
                        <a:prstGeom prst="flowChartProcess">
                          <a:avLst/>
                        </a:prstGeom>
                        <a:solidFill>
                          <a:schemeClr val="accent2">
                            <a:lumMod val="50000"/>
                          </a:schemeClr>
                        </a:solidFill>
                      </p:spPr>
                      <p:style>
                        <a:lnRef idx="2">
                          <a:schemeClr val="dk1"/>
                        </a:lnRef>
                        <a:fillRef idx="1">
                          <a:schemeClr val="lt1"/>
                        </a:fillRef>
                        <a:effectRef idx="0">
                          <a:schemeClr val="dk1"/>
                        </a:effectRef>
                        <a:fontRef idx="minor">
                          <a:schemeClr val="dk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hr-HR"/>
                        </a:p>
                      </p:txBody>
                    </p:sp>
                    <p:sp>
                      <p:nvSpPr>
                        <p:cNvPr id="64" name="Dijagram toka: Postupak 63"/>
                        <p:cNvSpPr/>
                        <p:nvPr/>
                      </p:nvSpPr>
                      <p:spPr>
                        <a:xfrm>
                          <a:off x="7579591" y="4036359"/>
                          <a:ext cx="238767" cy="1601248"/>
                        </a:xfrm>
                        <a:prstGeom prst="flowChartProcess">
                          <a:avLst/>
                        </a:prstGeom>
                        <a:solidFill>
                          <a:schemeClr val="accent2">
                            <a:lumMod val="50000"/>
                          </a:schemeClr>
                        </a:solidFill>
                      </p:spPr>
                      <p:style>
                        <a:lnRef idx="2">
                          <a:schemeClr val="dk1"/>
                        </a:lnRef>
                        <a:fillRef idx="1">
                          <a:schemeClr val="lt1"/>
                        </a:fillRef>
                        <a:effectRef idx="0">
                          <a:schemeClr val="dk1"/>
                        </a:effectRef>
                        <a:fontRef idx="minor">
                          <a:schemeClr val="dk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hr-HR"/>
                        </a:p>
                      </p:txBody>
                    </p:sp>
                    <p:sp>
                      <p:nvSpPr>
                        <p:cNvPr id="65" name="Mjesec 64"/>
                        <p:cNvSpPr/>
                        <p:nvPr/>
                      </p:nvSpPr>
                      <p:spPr>
                        <a:xfrm rot="13249127">
                          <a:off x="7380652" y="4065982"/>
                          <a:ext cx="97128" cy="174123"/>
                        </a:xfrm>
                        <a:prstGeom prst="moon">
                          <a:avLst>
                            <a:gd name="adj" fmla="val 9162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hr-HR"/>
                        </a:p>
                      </p:txBody>
                    </p:sp>
                    <p:sp>
                      <p:nvSpPr>
                        <p:cNvPr id="66" name="Mjesec 65"/>
                        <p:cNvSpPr/>
                        <p:nvPr/>
                      </p:nvSpPr>
                      <p:spPr>
                        <a:xfrm rot="19266037">
                          <a:off x="7649753" y="4102261"/>
                          <a:ext cx="151967" cy="127679"/>
                        </a:xfrm>
                        <a:prstGeom prst="moon">
                          <a:avLst>
                            <a:gd name="adj" fmla="val 9162"/>
                          </a:avLst>
                        </a:prstGeom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hr-HR"/>
                        </a:p>
                      </p:txBody>
                    </p:sp>
                    <p:sp>
                      <p:nvSpPr>
                        <p:cNvPr id="68" name="Dijagram toka: Izmjenična obrada 67"/>
                        <p:cNvSpPr/>
                        <p:nvPr/>
                      </p:nvSpPr>
                      <p:spPr>
                        <a:xfrm rot="2310468">
                          <a:off x="7112804" y="2615049"/>
                          <a:ext cx="305156" cy="341076"/>
                        </a:xfrm>
                        <a:prstGeom prst="flowChartAlternateProcess">
                          <a:avLst/>
                        </a:prstGeom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p:spPr>
                      <p:style>
                        <a:lnRef idx="2">
                          <a:schemeClr val="dk1"/>
                        </a:lnRef>
                        <a:fillRef idx="1">
                          <a:schemeClr val="lt1"/>
                        </a:fillRef>
                        <a:effectRef idx="0">
                          <a:schemeClr val="dk1"/>
                        </a:effectRef>
                        <a:fontRef idx="minor">
                          <a:schemeClr val="dk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hr-HR"/>
                        </a:p>
                      </p:txBody>
                    </p:sp>
                    <p:sp>
                      <p:nvSpPr>
                        <p:cNvPr id="118" name="Pravokutnik 117"/>
                        <p:cNvSpPr/>
                        <p:nvPr/>
                      </p:nvSpPr>
                      <p:spPr>
                        <a:xfrm>
                          <a:off x="7291705" y="2549418"/>
                          <a:ext cx="520700" cy="1498720"/>
                        </a:xfrm>
                        <a:prstGeom prst="rect">
                          <a:avLst/>
                        </a:prstGeom>
                      </p:spPr>
                      <p:style>
                        <a:lnRef idx="2">
                          <a:schemeClr val="dk1">
                            <a:shade val="50000"/>
                          </a:schemeClr>
                        </a:lnRef>
                        <a:fillRef idx="1">
                          <a:schemeClr val="dk1"/>
                        </a:fillRef>
                        <a:effectRef idx="0">
                          <a:schemeClr val="dk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hr-HR"/>
                        </a:p>
                      </p:txBody>
                    </p:sp>
                    <p:sp>
                      <p:nvSpPr>
                        <p:cNvPr id="121" name="Dijagram toka: Izmjenična obrada 120"/>
                        <p:cNvSpPr/>
                        <p:nvPr/>
                      </p:nvSpPr>
                      <p:spPr>
                        <a:xfrm rot="20166050">
                          <a:off x="7895274" y="2615625"/>
                          <a:ext cx="252897" cy="1054220"/>
                        </a:xfrm>
                        <a:prstGeom prst="flowChartAlternateProcess">
                          <a:avLst/>
                        </a:prstGeom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dk1"/>
                        </a:lnRef>
                        <a:fillRef idx="1">
                          <a:schemeClr val="lt1"/>
                        </a:fillRef>
                        <a:effectRef idx="0">
                          <a:schemeClr val="dk1"/>
                        </a:effectRef>
                        <a:fontRef idx="minor">
                          <a:schemeClr val="dk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hr-HR"/>
                        </a:p>
                      </p:txBody>
                    </p:sp>
                    <p:sp>
                      <p:nvSpPr>
                        <p:cNvPr id="122" name="Dijagram toka: Izmjenična obrada 121"/>
                        <p:cNvSpPr/>
                        <p:nvPr/>
                      </p:nvSpPr>
                      <p:spPr>
                        <a:xfrm rot="2310468">
                          <a:off x="7666331" y="2616701"/>
                          <a:ext cx="328683" cy="328898"/>
                        </a:xfrm>
                        <a:prstGeom prst="flowChartAlternateProcess">
                          <a:avLst/>
                        </a:prstGeom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p:spPr>
                      <p:style>
                        <a:lnRef idx="2">
                          <a:schemeClr val="dk1"/>
                        </a:lnRef>
                        <a:fillRef idx="1">
                          <a:schemeClr val="lt1"/>
                        </a:fillRef>
                        <a:effectRef idx="0">
                          <a:schemeClr val="dk1"/>
                        </a:effectRef>
                        <a:fontRef idx="minor">
                          <a:schemeClr val="dk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hr-HR"/>
                        </a:p>
                      </p:txBody>
                    </p:sp>
                    <p:sp>
                      <p:nvSpPr>
                        <p:cNvPr id="137" name="Jednakokračni trokut 136"/>
                        <p:cNvSpPr/>
                        <p:nvPr/>
                      </p:nvSpPr>
                      <p:spPr>
                        <a:xfrm rot="10800000">
                          <a:off x="7419178" y="2547337"/>
                          <a:ext cx="254000" cy="236198"/>
                        </a:xfrm>
                        <a:prstGeom prst="triangle">
                          <a:avLst/>
                        </a:prstGeom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dk1"/>
                        </a:lnRef>
                        <a:fillRef idx="1">
                          <a:schemeClr val="lt1"/>
                        </a:fillRef>
                        <a:effectRef idx="0">
                          <a:schemeClr val="dk1"/>
                        </a:effectRef>
                        <a:fontRef idx="minor">
                          <a:schemeClr val="dk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hr-HR"/>
                        </a:p>
                      </p:txBody>
                    </p:sp>
                  </p:grpSp>
                </p:grpSp>
                <p:sp>
                  <p:nvSpPr>
                    <p:cNvPr id="23" name="Freeform 22"/>
                    <p:cNvSpPr/>
                    <p:nvPr/>
                  </p:nvSpPr>
                  <p:spPr>
                    <a:xfrm rot="20933790">
                      <a:off x="10504584" y="772730"/>
                      <a:ext cx="673100" cy="280380"/>
                    </a:xfrm>
                    <a:custGeom>
                      <a:avLst/>
                      <a:gdLst>
                        <a:gd name="connsiteX0" fmla="*/ 0 w 673100"/>
                        <a:gd name="connsiteY0" fmla="*/ 166080 h 280380"/>
                        <a:gd name="connsiteX1" fmla="*/ 0 w 673100"/>
                        <a:gd name="connsiteY1" fmla="*/ 166080 h 280380"/>
                        <a:gd name="connsiteX2" fmla="*/ 114300 w 673100"/>
                        <a:gd name="connsiteY2" fmla="*/ 153380 h 280380"/>
                        <a:gd name="connsiteX3" fmla="*/ 165100 w 673100"/>
                        <a:gd name="connsiteY3" fmla="*/ 77180 h 280380"/>
                        <a:gd name="connsiteX4" fmla="*/ 203200 w 673100"/>
                        <a:gd name="connsiteY4" fmla="*/ 51780 h 280380"/>
                        <a:gd name="connsiteX5" fmla="*/ 228600 w 673100"/>
                        <a:gd name="connsiteY5" fmla="*/ 13680 h 280380"/>
                        <a:gd name="connsiteX6" fmla="*/ 393700 w 673100"/>
                        <a:gd name="connsiteY6" fmla="*/ 13680 h 280380"/>
                        <a:gd name="connsiteX7" fmla="*/ 673100 w 673100"/>
                        <a:gd name="connsiteY7" fmla="*/ 51780 h 280380"/>
                        <a:gd name="connsiteX8" fmla="*/ 635000 w 673100"/>
                        <a:gd name="connsiteY8" fmla="*/ 204180 h 280380"/>
                        <a:gd name="connsiteX9" fmla="*/ 609600 w 673100"/>
                        <a:gd name="connsiteY9" fmla="*/ 280380 h 280380"/>
                        <a:gd name="connsiteX10" fmla="*/ 495300 w 673100"/>
                        <a:gd name="connsiteY10" fmla="*/ 242280 h 280380"/>
                        <a:gd name="connsiteX11" fmla="*/ 457200 w 673100"/>
                        <a:gd name="connsiteY11" fmla="*/ 229580 h 280380"/>
                        <a:gd name="connsiteX12" fmla="*/ 355600 w 673100"/>
                        <a:gd name="connsiteY12" fmla="*/ 204180 h 280380"/>
                        <a:gd name="connsiteX13" fmla="*/ 63500 w 673100"/>
                        <a:gd name="connsiteY13" fmla="*/ 204180 h 280380"/>
                        <a:gd name="connsiteX14" fmla="*/ 50800 w 673100"/>
                        <a:gd name="connsiteY14" fmla="*/ 178780 h 280380"/>
                        <a:gd name="connsiteX15" fmla="*/ 0 w 673100"/>
                        <a:gd name="connsiteY15" fmla="*/ 166080 h 28038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673100" h="280380">
                          <a:moveTo>
                            <a:pt x="0" y="166080"/>
                          </a:moveTo>
                          <a:lnTo>
                            <a:pt x="0" y="166080"/>
                          </a:lnTo>
                          <a:cubicBezTo>
                            <a:pt x="38100" y="161847"/>
                            <a:pt x="80548" y="171554"/>
                            <a:pt x="114300" y="153380"/>
                          </a:cubicBezTo>
                          <a:cubicBezTo>
                            <a:pt x="141178" y="138907"/>
                            <a:pt x="139700" y="94113"/>
                            <a:pt x="165100" y="77180"/>
                          </a:cubicBezTo>
                          <a:lnTo>
                            <a:pt x="203200" y="51780"/>
                          </a:lnTo>
                          <a:cubicBezTo>
                            <a:pt x="211667" y="39080"/>
                            <a:pt x="216681" y="23215"/>
                            <a:pt x="228600" y="13680"/>
                          </a:cubicBezTo>
                          <a:cubicBezTo>
                            <a:pt x="266378" y="-16542"/>
                            <a:pt x="382674" y="12577"/>
                            <a:pt x="393700" y="13680"/>
                          </a:cubicBezTo>
                          <a:cubicBezTo>
                            <a:pt x="534283" y="60541"/>
                            <a:pt x="443178" y="37410"/>
                            <a:pt x="673100" y="51780"/>
                          </a:cubicBezTo>
                          <a:cubicBezTo>
                            <a:pt x="645692" y="298448"/>
                            <a:pt x="686849" y="87520"/>
                            <a:pt x="635000" y="204180"/>
                          </a:cubicBezTo>
                          <a:cubicBezTo>
                            <a:pt x="624126" y="228646"/>
                            <a:pt x="609600" y="280380"/>
                            <a:pt x="609600" y="280380"/>
                          </a:cubicBezTo>
                          <a:lnTo>
                            <a:pt x="495300" y="242280"/>
                          </a:lnTo>
                          <a:cubicBezTo>
                            <a:pt x="482600" y="238047"/>
                            <a:pt x="470327" y="232205"/>
                            <a:pt x="457200" y="229580"/>
                          </a:cubicBezTo>
                          <a:cubicBezTo>
                            <a:pt x="380573" y="214255"/>
                            <a:pt x="414178" y="223706"/>
                            <a:pt x="355600" y="204180"/>
                          </a:cubicBezTo>
                          <a:cubicBezTo>
                            <a:pt x="248795" y="213890"/>
                            <a:pt x="171290" y="229055"/>
                            <a:pt x="63500" y="204180"/>
                          </a:cubicBezTo>
                          <a:cubicBezTo>
                            <a:pt x="54276" y="202051"/>
                            <a:pt x="55033" y="187247"/>
                            <a:pt x="50800" y="178780"/>
                          </a:cubicBezTo>
                          <a:lnTo>
                            <a:pt x="0" y="166080"/>
                          </a:lnTo>
                          <a:close/>
                        </a:path>
                      </a:pathLst>
                    </a:custGeom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hr-HR"/>
                    </a:p>
                  </p:txBody>
                </p:sp>
                <p:sp>
                  <p:nvSpPr>
                    <p:cNvPr id="24" name="Freeform 23"/>
                    <p:cNvSpPr/>
                    <p:nvPr/>
                  </p:nvSpPr>
                  <p:spPr>
                    <a:xfrm>
                      <a:off x="10464800" y="927100"/>
                      <a:ext cx="787400" cy="444858"/>
                    </a:xfrm>
                    <a:custGeom>
                      <a:avLst/>
                      <a:gdLst>
                        <a:gd name="connsiteX0" fmla="*/ 165100 w 787400"/>
                        <a:gd name="connsiteY0" fmla="*/ 63500 h 444858"/>
                        <a:gd name="connsiteX1" fmla="*/ 165100 w 787400"/>
                        <a:gd name="connsiteY1" fmla="*/ 63500 h 444858"/>
                        <a:gd name="connsiteX2" fmla="*/ 139700 w 787400"/>
                        <a:gd name="connsiteY2" fmla="*/ 177800 h 444858"/>
                        <a:gd name="connsiteX3" fmla="*/ 114300 w 787400"/>
                        <a:gd name="connsiteY3" fmla="*/ 254000 h 444858"/>
                        <a:gd name="connsiteX4" fmla="*/ 127000 w 787400"/>
                        <a:gd name="connsiteY4" fmla="*/ 304800 h 444858"/>
                        <a:gd name="connsiteX5" fmla="*/ 152400 w 787400"/>
                        <a:gd name="connsiteY5" fmla="*/ 381000 h 444858"/>
                        <a:gd name="connsiteX6" fmla="*/ 101600 w 787400"/>
                        <a:gd name="connsiteY6" fmla="*/ 444500 h 444858"/>
                        <a:gd name="connsiteX7" fmla="*/ 50800 w 787400"/>
                        <a:gd name="connsiteY7" fmla="*/ 431800 h 444858"/>
                        <a:gd name="connsiteX8" fmla="*/ 12700 w 787400"/>
                        <a:gd name="connsiteY8" fmla="*/ 355600 h 444858"/>
                        <a:gd name="connsiteX9" fmla="*/ 0 w 787400"/>
                        <a:gd name="connsiteY9" fmla="*/ 317500 h 444858"/>
                        <a:gd name="connsiteX10" fmla="*/ 25400 w 787400"/>
                        <a:gd name="connsiteY10" fmla="*/ 241300 h 444858"/>
                        <a:gd name="connsiteX11" fmla="*/ 50800 w 787400"/>
                        <a:gd name="connsiteY11" fmla="*/ 203200 h 444858"/>
                        <a:gd name="connsiteX12" fmla="*/ 76200 w 787400"/>
                        <a:gd name="connsiteY12" fmla="*/ 127000 h 444858"/>
                        <a:gd name="connsiteX13" fmla="*/ 88900 w 787400"/>
                        <a:gd name="connsiteY13" fmla="*/ 88900 h 444858"/>
                        <a:gd name="connsiteX14" fmla="*/ 203200 w 787400"/>
                        <a:gd name="connsiteY14" fmla="*/ 63500 h 444858"/>
                        <a:gd name="connsiteX15" fmla="*/ 241300 w 787400"/>
                        <a:gd name="connsiteY15" fmla="*/ 50800 h 444858"/>
                        <a:gd name="connsiteX16" fmla="*/ 368300 w 787400"/>
                        <a:gd name="connsiteY16" fmla="*/ 38100 h 444858"/>
                        <a:gd name="connsiteX17" fmla="*/ 444500 w 787400"/>
                        <a:gd name="connsiteY17" fmla="*/ 25400 h 444858"/>
                        <a:gd name="connsiteX18" fmla="*/ 736600 w 787400"/>
                        <a:gd name="connsiteY18" fmla="*/ 38100 h 444858"/>
                        <a:gd name="connsiteX19" fmla="*/ 749300 w 787400"/>
                        <a:gd name="connsiteY19" fmla="*/ 139700 h 444858"/>
                        <a:gd name="connsiteX20" fmla="*/ 774700 w 787400"/>
                        <a:gd name="connsiteY20" fmla="*/ 215900 h 444858"/>
                        <a:gd name="connsiteX21" fmla="*/ 787400 w 787400"/>
                        <a:gd name="connsiteY21" fmla="*/ 254000 h 444858"/>
                        <a:gd name="connsiteX22" fmla="*/ 774700 w 787400"/>
                        <a:gd name="connsiteY22" fmla="*/ 381000 h 444858"/>
                        <a:gd name="connsiteX23" fmla="*/ 736600 w 787400"/>
                        <a:gd name="connsiteY23" fmla="*/ 368300 h 444858"/>
                        <a:gd name="connsiteX24" fmla="*/ 711200 w 787400"/>
                        <a:gd name="connsiteY24" fmla="*/ 330200 h 444858"/>
                        <a:gd name="connsiteX25" fmla="*/ 698500 w 787400"/>
                        <a:gd name="connsiteY25" fmla="*/ 190500 h 444858"/>
                        <a:gd name="connsiteX26" fmla="*/ 647700 w 787400"/>
                        <a:gd name="connsiteY26" fmla="*/ 76200 h 444858"/>
                        <a:gd name="connsiteX27" fmla="*/ 609600 w 787400"/>
                        <a:gd name="connsiteY27" fmla="*/ 50800 h 444858"/>
                        <a:gd name="connsiteX28" fmla="*/ 482600 w 787400"/>
                        <a:gd name="connsiteY28" fmla="*/ 12700 h 444858"/>
                        <a:gd name="connsiteX29" fmla="*/ 444500 w 787400"/>
                        <a:gd name="connsiteY29" fmla="*/ 0 h 444858"/>
                        <a:gd name="connsiteX30" fmla="*/ 355600 w 787400"/>
                        <a:gd name="connsiteY30" fmla="*/ 12700 h 444858"/>
                        <a:gd name="connsiteX31" fmla="*/ 279400 w 787400"/>
                        <a:gd name="connsiteY31" fmla="*/ 38100 h 444858"/>
                        <a:gd name="connsiteX32" fmla="*/ 228600 w 787400"/>
                        <a:gd name="connsiteY32" fmla="*/ 50800 h 444858"/>
                        <a:gd name="connsiteX33" fmla="*/ 165100 w 787400"/>
                        <a:gd name="connsiteY33" fmla="*/ 63500 h 44485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</a:cxnLst>
                      <a:rect l="l" t="t" r="r" b="b"/>
                      <a:pathLst>
                        <a:path w="787400" h="444858">
                          <a:moveTo>
                            <a:pt x="165100" y="63500"/>
                          </a:moveTo>
                          <a:lnTo>
                            <a:pt x="165100" y="63500"/>
                          </a:lnTo>
                          <a:cubicBezTo>
                            <a:pt x="156633" y="101600"/>
                            <a:pt x="149756" y="140088"/>
                            <a:pt x="139700" y="177800"/>
                          </a:cubicBezTo>
                          <a:cubicBezTo>
                            <a:pt x="132801" y="203670"/>
                            <a:pt x="114300" y="254000"/>
                            <a:pt x="114300" y="254000"/>
                          </a:cubicBezTo>
                          <a:cubicBezTo>
                            <a:pt x="118533" y="270933"/>
                            <a:pt x="121984" y="288082"/>
                            <a:pt x="127000" y="304800"/>
                          </a:cubicBezTo>
                          <a:cubicBezTo>
                            <a:pt x="134693" y="330445"/>
                            <a:pt x="152400" y="381000"/>
                            <a:pt x="152400" y="381000"/>
                          </a:cubicBezTo>
                          <a:cubicBezTo>
                            <a:pt x="142791" y="409828"/>
                            <a:pt x="141812" y="438755"/>
                            <a:pt x="101600" y="444500"/>
                          </a:cubicBezTo>
                          <a:cubicBezTo>
                            <a:pt x="84321" y="446968"/>
                            <a:pt x="67733" y="436033"/>
                            <a:pt x="50800" y="431800"/>
                          </a:cubicBezTo>
                          <a:cubicBezTo>
                            <a:pt x="18878" y="336035"/>
                            <a:pt x="61939" y="454077"/>
                            <a:pt x="12700" y="355600"/>
                          </a:cubicBezTo>
                          <a:cubicBezTo>
                            <a:pt x="6713" y="343626"/>
                            <a:pt x="4233" y="330200"/>
                            <a:pt x="0" y="317500"/>
                          </a:cubicBezTo>
                          <a:cubicBezTo>
                            <a:pt x="8467" y="292100"/>
                            <a:pt x="10548" y="263577"/>
                            <a:pt x="25400" y="241300"/>
                          </a:cubicBezTo>
                          <a:cubicBezTo>
                            <a:pt x="33867" y="228600"/>
                            <a:pt x="44601" y="217148"/>
                            <a:pt x="50800" y="203200"/>
                          </a:cubicBezTo>
                          <a:cubicBezTo>
                            <a:pt x="61674" y="178734"/>
                            <a:pt x="67733" y="152400"/>
                            <a:pt x="76200" y="127000"/>
                          </a:cubicBezTo>
                          <a:cubicBezTo>
                            <a:pt x="80433" y="114300"/>
                            <a:pt x="76200" y="93133"/>
                            <a:pt x="88900" y="88900"/>
                          </a:cubicBezTo>
                          <a:cubicBezTo>
                            <a:pt x="174669" y="60310"/>
                            <a:pt x="69093" y="93302"/>
                            <a:pt x="203200" y="63500"/>
                          </a:cubicBezTo>
                          <a:cubicBezTo>
                            <a:pt x="216268" y="60596"/>
                            <a:pt x="228069" y="52836"/>
                            <a:pt x="241300" y="50800"/>
                          </a:cubicBezTo>
                          <a:cubicBezTo>
                            <a:pt x="283350" y="44331"/>
                            <a:pt x="326084" y="43377"/>
                            <a:pt x="368300" y="38100"/>
                          </a:cubicBezTo>
                          <a:cubicBezTo>
                            <a:pt x="393852" y="34906"/>
                            <a:pt x="419100" y="29633"/>
                            <a:pt x="444500" y="25400"/>
                          </a:cubicBezTo>
                          <a:cubicBezTo>
                            <a:pt x="541867" y="29633"/>
                            <a:pt x="645347" y="3880"/>
                            <a:pt x="736600" y="38100"/>
                          </a:cubicBezTo>
                          <a:cubicBezTo>
                            <a:pt x="768557" y="50084"/>
                            <a:pt x="742149" y="106327"/>
                            <a:pt x="749300" y="139700"/>
                          </a:cubicBezTo>
                          <a:cubicBezTo>
                            <a:pt x="754910" y="165880"/>
                            <a:pt x="766233" y="190500"/>
                            <a:pt x="774700" y="215900"/>
                          </a:cubicBezTo>
                          <a:lnTo>
                            <a:pt x="787400" y="254000"/>
                          </a:lnTo>
                          <a:cubicBezTo>
                            <a:pt x="783167" y="296333"/>
                            <a:pt x="791979" y="342122"/>
                            <a:pt x="774700" y="381000"/>
                          </a:cubicBezTo>
                          <a:cubicBezTo>
                            <a:pt x="769263" y="393233"/>
                            <a:pt x="747053" y="376663"/>
                            <a:pt x="736600" y="368300"/>
                          </a:cubicBezTo>
                          <a:cubicBezTo>
                            <a:pt x="724681" y="358765"/>
                            <a:pt x="719667" y="342900"/>
                            <a:pt x="711200" y="330200"/>
                          </a:cubicBezTo>
                          <a:cubicBezTo>
                            <a:pt x="706967" y="283633"/>
                            <a:pt x="706626" y="236547"/>
                            <a:pt x="698500" y="190500"/>
                          </a:cubicBezTo>
                          <a:cubicBezTo>
                            <a:pt x="693111" y="159960"/>
                            <a:pt x="673792" y="102292"/>
                            <a:pt x="647700" y="76200"/>
                          </a:cubicBezTo>
                          <a:cubicBezTo>
                            <a:pt x="636907" y="65407"/>
                            <a:pt x="623548" y="56999"/>
                            <a:pt x="609600" y="50800"/>
                          </a:cubicBezTo>
                          <a:cubicBezTo>
                            <a:pt x="555275" y="26655"/>
                            <a:pt x="534319" y="27477"/>
                            <a:pt x="482600" y="12700"/>
                          </a:cubicBezTo>
                          <a:cubicBezTo>
                            <a:pt x="469728" y="9022"/>
                            <a:pt x="457200" y="4233"/>
                            <a:pt x="444500" y="0"/>
                          </a:cubicBezTo>
                          <a:cubicBezTo>
                            <a:pt x="414867" y="4233"/>
                            <a:pt x="384768" y="5969"/>
                            <a:pt x="355600" y="12700"/>
                          </a:cubicBezTo>
                          <a:cubicBezTo>
                            <a:pt x="329512" y="18720"/>
                            <a:pt x="305375" y="31606"/>
                            <a:pt x="279400" y="38100"/>
                          </a:cubicBezTo>
                          <a:lnTo>
                            <a:pt x="228600" y="50800"/>
                          </a:lnTo>
                          <a:cubicBezTo>
                            <a:pt x="200852" y="92422"/>
                            <a:pt x="175683" y="61383"/>
                            <a:pt x="165100" y="63500"/>
                          </a:cubicBezTo>
                          <a:close/>
                        </a:path>
                      </a:pathLst>
                    </a:custGeom>
                  </p:spPr>
                  <p:style>
                    <a:lnRef idx="2">
                      <a:schemeClr val="dk1">
                        <a:shade val="50000"/>
                      </a:schemeClr>
                    </a:lnRef>
                    <a:fillRef idx="1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hr-HR"/>
                    </a:p>
                  </p:txBody>
                </p:sp>
              </p:grpSp>
              <p:sp>
                <p:nvSpPr>
                  <p:cNvPr id="108" name="Freeform 107"/>
                  <p:cNvSpPr/>
                  <p:nvPr/>
                </p:nvSpPr>
                <p:spPr>
                  <a:xfrm>
                    <a:off x="10765697" y="2202581"/>
                    <a:ext cx="245979" cy="77846"/>
                  </a:xfrm>
                  <a:custGeom>
                    <a:avLst/>
                    <a:gdLst>
                      <a:gd name="connsiteX0" fmla="*/ 0 w 585650"/>
                      <a:gd name="connsiteY0" fmla="*/ 2594 h 180394"/>
                      <a:gd name="connsiteX1" fmla="*/ 0 w 585650"/>
                      <a:gd name="connsiteY1" fmla="*/ 2594 h 180394"/>
                      <a:gd name="connsiteX2" fmla="*/ 114300 w 585650"/>
                      <a:gd name="connsiteY2" fmla="*/ 27994 h 180394"/>
                      <a:gd name="connsiteX3" fmla="*/ 152400 w 585650"/>
                      <a:gd name="connsiteY3" fmla="*/ 40694 h 180394"/>
                      <a:gd name="connsiteX4" fmla="*/ 469900 w 585650"/>
                      <a:gd name="connsiteY4" fmla="*/ 27994 h 180394"/>
                      <a:gd name="connsiteX5" fmla="*/ 546100 w 585650"/>
                      <a:gd name="connsiteY5" fmla="*/ 15294 h 180394"/>
                      <a:gd name="connsiteX6" fmla="*/ 584200 w 585650"/>
                      <a:gd name="connsiteY6" fmla="*/ 2594 h 180394"/>
                      <a:gd name="connsiteX7" fmla="*/ 546100 w 585650"/>
                      <a:gd name="connsiteY7" fmla="*/ 78794 h 180394"/>
                      <a:gd name="connsiteX8" fmla="*/ 508000 w 585650"/>
                      <a:gd name="connsiteY8" fmla="*/ 91494 h 180394"/>
                      <a:gd name="connsiteX9" fmla="*/ 469900 w 585650"/>
                      <a:gd name="connsiteY9" fmla="*/ 116894 h 180394"/>
                      <a:gd name="connsiteX10" fmla="*/ 431800 w 585650"/>
                      <a:gd name="connsiteY10" fmla="*/ 129594 h 180394"/>
                      <a:gd name="connsiteX11" fmla="*/ 393700 w 585650"/>
                      <a:gd name="connsiteY11" fmla="*/ 154994 h 180394"/>
                      <a:gd name="connsiteX12" fmla="*/ 317500 w 585650"/>
                      <a:gd name="connsiteY12" fmla="*/ 180394 h 180394"/>
                      <a:gd name="connsiteX13" fmla="*/ 203200 w 585650"/>
                      <a:gd name="connsiteY13" fmla="*/ 142294 h 180394"/>
                      <a:gd name="connsiteX14" fmla="*/ 88900 w 585650"/>
                      <a:gd name="connsiteY14" fmla="*/ 91494 h 180394"/>
                      <a:gd name="connsiteX15" fmla="*/ 76200 w 585650"/>
                      <a:gd name="connsiteY15" fmla="*/ 53394 h 180394"/>
                      <a:gd name="connsiteX16" fmla="*/ 0 w 585650"/>
                      <a:gd name="connsiteY16" fmla="*/ 2594 h 1803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585650" h="180394">
                        <a:moveTo>
                          <a:pt x="0" y="2594"/>
                        </a:moveTo>
                        <a:lnTo>
                          <a:pt x="0" y="2594"/>
                        </a:lnTo>
                        <a:cubicBezTo>
                          <a:pt x="38100" y="11061"/>
                          <a:pt x="76436" y="18528"/>
                          <a:pt x="114300" y="27994"/>
                        </a:cubicBezTo>
                        <a:cubicBezTo>
                          <a:pt x="127287" y="31241"/>
                          <a:pt x="139013" y="40694"/>
                          <a:pt x="152400" y="40694"/>
                        </a:cubicBezTo>
                        <a:cubicBezTo>
                          <a:pt x="258318" y="40694"/>
                          <a:pt x="364067" y="32227"/>
                          <a:pt x="469900" y="27994"/>
                        </a:cubicBezTo>
                        <a:cubicBezTo>
                          <a:pt x="495300" y="23761"/>
                          <a:pt x="520963" y="20880"/>
                          <a:pt x="546100" y="15294"/>
                        </a:cubicBezTo>
                        <a:cubicBezTo>
                          <a:pt x="559168" y="12390"/>
                          <a:pt x="574734" y="-6872"/>
                          <a:pt x="584200" y="2594"/>
                        </a:cubicBezTo>
                        <a:cubicBezTo>
                          <a:pt x="594425" y="12819"/>
                          <a:pt x="547283" y="77847"/>
                          <a:pt x="546100" y="78794"/>
                        </a:cubicBezTo>
                        <a:cubicBezTo>
                          <a:pt x="535647" y="87157"/>
                          <a:pt x="519974" y="85507"/>
                          <a:pt x="508000" y="91494"/>
                        </a:cubicBezTo>
                        <a:cubicBezTo>
                          <a:pt x="494348" y="98320"/>
                          <a:pt x="483552" y="110068"/>
                          <a:pt x="469900" y="116894"/>
                        </a:cubicBezTo>
                        <a:cubicBezTo>
                          <a:pt x="457926" y="122881"/>
                          <a:pt x="443774" y="123607"/>
                          <a:pt x="431800" y="129594"/>
                        </a:cubicBezTo>
                        <a:cubicBezTo>
                          <a:pt x="418148" y="136420"/>
                          <a:pt x="407648" y="148795"/>
                          <a:pt x="393700" y="154994"/>
                        </a:cubicBezTo>
                        <a:cubicBezTo>
                          <a:pt x="369234" y="165868"/>
                          <a:pt x="317500" y="180394"/>
                          <a:pt x="317500" y="180394"/>
                        </a:cubicBezTo>
                        <a:cubicBezTo>
                          <a:pt x="145906" y="151795"/>
                          <a:pt x="310346" y="189914"/>
                          <a:pt x="203200" y="142294"/>
                        </a:cubicBezTo>
                        <a:cubicBezTo>
                          <a:pt x="67180" y="81841"/>
                          <a:pt x="175125" y="148977"/>
                          <a:pt x="88900" y="91494"/>
                        </a:cubicBezTo>
                        <a:cubicBezTo>
                          <a:pt x="84667" y="78794"/>
                          <a:pt x="85666" y="62860"/>
                          <a:pt x="76200" y="53394"/>
                        </a:cubicBezTo>
                        <a:cubicBezTo>
                          <a:pt x="34084" y="11278"/>
                          <a:pt x="12700" y="11061"/>
                          <a:pt x="0" y="2594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75000"/>
                      <a:lumOff val="25000"/>
                    </a:schemeClr>
                  </a:solidFill>
                  <a:ln>
                    <a:solidFill>
                      <a:schemeClr val="accent6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r-HR"/>
                  </a:p>
                </p:txBody>
              </p:sp>
            </p:grpSp>
            <p:sp>
              <p:nvSpPr>
                <p:cNvPr id="107" name="Freeform 106"/>
                <p:cNvSpPr/>
                <p:nvPr/>
              </p:nvSpPr>
              <p:spPr>
                <a:xfrm>
                  <a:off x="9793336" y="2649690"/>
                  <a:ext cx="88900" cy="160602"/>
                </a:xfrm>
                <a:custGeom>
                  <a:avLst/>
                  <a:gdLst>
                    <a:gd name="connsiteX0" fmla="*/ 12700 w 127000"/>
                    <a:gd name="connsiteY0" fmla="*/ 242732 h 242732"/>
                    <a:gd name="connsiteX1" fmla="*/ 12700 w 127000"/>
                    <a:gd name="connsiteY1" fmla="*/ 242732 h 242732"/>
                    <a:gd name="connsiteX2" fmla="*/ 0 w 127000"/>
                    <a:gd name="connsiteY2" fmla="*/ 39532 h 242732"/>
                    <a:gd name="connsiteX3" fmla="*/ 12700 w 127000"/>
                    <a:gd name="connsiteY3" fmla="*/ 1432 h 242732"/>
                    <a:gd name="connsiteX4" fmla="*/ 50800 w 127000"/>
                    <a:gd name="connsiteY4" fmla="*/ 14132 h 242732"/>
                    <a:gd name="connsiteX5" fmla="*/ 101600 w 127000"/>
                    <a:gd name="connsiteY5" fmla="*/ 90332 h 242732"/>
                    <a:gd name="connsiteX6" fmla="*/ 127000 w 127000"/>
                    <a:gd name="connsiteY6" fmla="*/ 128432 h 242732"/>
                    <a:gd name="connsiteX7" fmla="*/ 114300 w 127000"/>
                    <a:gd name="connsiteY7" fmla="*/ 179232 h 242732"/>
                    <a:gd name="connsiteX8" fmla="*/ 12700 w 127000"/>
                    <a:gd name="connsiteY8" fmla="*/ 242732 h 2427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27000" h="242732">
                      <a:moveTo>
                        <a:pt x="12700" y="242732"/>
                      </a:moveTo>
                      <a:lnTo>
                        <a:pt x="12700" y="242732"/>
                      </a:lnTo>
                      <a:cubicBezTo>
                        <a:pt x="8467" y="174999"/>
                        <a:pt x="0" y="107397"/>
                        <a:pt x="0" y="39532"/>
                      </a:cubicBezTo>
                      <a:cubicBezTo>
                        <a:pt x="0" y="26145"/>
                        <a:pt x="726" y="7419"/>
                        <a:pt x="12700" y="1432"/>
                      </a:cubicBezTo>
                      <a:cubicBezTo>
                        <a:pt x="24674" y="-4555"/>
                        <a:pt x="38100" y="9899"/>
                        <a:pt x="50800" y="14132"/>
                      </a:cubicBezTo>
                      <a:lnTo>
                        <a:pt x="101600" y="90332"/>
                      </a:lnTo>
                      <a:lnTo>
                        <a:pt x="127000" y="128432"/>
                      </a:lnTo>
                      <a:cubicBezTo>
                        <a:pt x="122767" y="145365"/>
                        <a:pt x="123982" y="164709"/>
                        <a:pt x="114300" y="179232"/>
                      </a:cubicBezTo>
                      <a:cubicBezTo>
                        <a:pt x="106637" y="190726"/>
                        <a:pt x="29633" y="232149"/>
                        <a:pt x="12700" y="242732"/>
                      </a:cubicBezTo>
                      <a:close/>
                    </a:path>
                  </a:pathLst>
                </a:cu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r-HR"/>
                </a:p>
              </p:txBody>
            </p:sp>
          </p:grpSp>
          <p:sp>
            <p:nvSpPr>
              <p:cNvPr id="47" name="Freeform 46"/>
              <p:cNvSpPr/>
              <p:nvPr/>
            </p:nvSpPr>
            <p:spPr>
              <a:xfrm>
                <a:off x="10042702" y="5204673"/>
                <a:ext cx="649823" cy="217869"/>
              </a:xfrm>
              <a:custGeom>
                <a:avLst/>
                <a:gdLst>
                  <a:gd name="connsiteX0" fmla="*/ 623209 w 649823"/>
                  <a:gd name="connsiteY0" fmla="*/ 14669 h 217869"/>
                  <a:gd name="connsiteX1" fmla="*/ 623209 w 649823"/>
                  <a:gd name="connsiteY1" fmla="*/ 14669 h 217869"/>
                  <a:gd name="connsiteX2" fmla="*/ 305709 w 649823"/>
                  <a:gd name="connsiteY2" fmla="*/ 14669 h 217869"/>
                  <a:gd name="connsiteX3" fmla="*/ 191409 w 649823"/>
                  <a:gd name="connsiteY3" fmla="*/ 65469 h 217869"/>
                  <a:gd name="connsiteX4" fmla="*/ 115209 w 649823"/>
                  <a:gd name="connsiteY4" fmla="*/ 90869 h 217869"/>
                  <a:gd name="connsiteX5" fmla="*/ 39009 w 649823"/>
                  <a:gd name="connsiteY5" fmla="*/ 128969 h 217869"/>
                  <a:gd name="connsiteX6" fmla="*/ 909 w 649823"/>
                  <a:gd name="connsiteY6" fmla="*/ 205169 h 217869"/>
                  <a:gd name="connsiteX7" fmla="*/ 39009 w 649823"/>
                  <a:gd name="connsiteY7" fmla="*/ 217869 h 217869"/>
                  <a:gd name="connsiteX8" fmla="*/ 293009 w 649823"/>
                  <a:gd name="connsiteY8" fmla="*/ 205169 h 217869"/>
                  <a:gd name="connsiteX9" fmla="*/ 623209 w 649823"/>
                  <a:gd name="connsiteY9" fmla="*/ 179769 h 217869"/>
                  <a:gd name="connsiteX10" fmla="*/ 648609 w 649823"/>
                  <a:gd name="connsiteY10" fmla="*/ 141669 h 217869"/>
                  <a:gd name="connsiteX11" fmla="*/ 623209 w 649823"/>
                  <a:gd name="connsiteY11" fmla="*/ 14669 h 217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49823" h="217869">
                    <a:moveTo>
                      <a:pt x="623209" y="14669"/>
                    </a:moveTo>
                    <a:lnTo>
                      <a:pt x="623209" y="14669"/>
                    </a:lnTo>
                    <a:cubicBezTo>
                      <a:pt x="482167" y="-1002"/>
                      <a:pt x="475100" y="-8430"/>
                      <a:pt x="305709" y="14669"/>
                    </a:cubicBezTo>
                    <a:cubicBezTo>
                      <a:pt x="196611" y="29546"/>
                      <a:pt x="262286" y="33968"/>
                      <a:pt x="191409" y="65469"/>
                    </a:cubicBezTo>
                    <a:cubicBezTo>
                      <a:pt x="166943" y="76343"/>
                      <a:pt x="137486" y="76017"/>
                      <a:pt x="115209" y="90869"/>
                    </a:cubicBezTo>
                    <a:cubicBezTo>
                      <a:pt x="65970" y="123695"/>
                      <a:pt x="91589" y="111442"/>
                      <a:pt x="39009" y="128969"/>
                    </a:cubicBezTo>
                    <a:cubicBezTo>
                      <a:pt x="34731" y="135386"/>
                      <a:pt x="-6602" y="190146"/>
                      <a:pt x="909" y="205169"/>
                    </a:cubicBezTo>
                    <a:cubicBezTo>
                      <a:pt x="6896" y="217143"/>
                      <a:pt x="26309" y="213636"/>
                      <a:pt x="39009" y="217869"/>
                    </a:cubicBezTo>
                    <a:lnTo>
                      <a:pt x="293009" y="205169"/>
                    </a:lnTo>
                    <a:cubicBezTo>
                      <a:pt x="601714" y="190811"/>
                      <a:pt x="492208" y="223436"/>
                      <a:pt x="623209" y="179769"/>
                    </a:cubicBezTo>
                    <a:cubicBezTo>
                      <a:pt x="631676" y="167069"/>
                      <a:pt x="647090" y="156857"/>
                      <a:pt x="648609" y="141669"/>
                    </a:cubicBezTo>
                    <a:cubicBezTo>
                      <a:pt x="655998" y="67778"/>
                      <a:pt x="627442" y="35836"/>
                      <a:pt x="623209" y="14669"/>
                    </a:cubicBezTo>
                    <a:close/>
                  </a:path>
                </a:pathLst>
              </a:cu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142" name="Freeform 141"/>
              <p:cNvSpPr/>
              <p:nvPr/>
            </p:nvSpPr>
            <p:spPr>
              <a:xfrm>
                <a:off x="10378182" y="5245725"/>
                <a:ext cx="649823" cy="217869"/>
              </a:xfrm>
              <a:custGeom>
                <a:avLst/>
                <a:gdLst>
                  <a:gd name="connsiteX0" fmla="*/ 623209 w 649823"/>
                  <a:gd name="connsiteY0" fmla="*/ 14669 h 217869"/>
                  <a:gd name="connsiteX1" fmla="*/ 623209 w 649823"/>
                  <a:gd name="connsiteY1" fmla="*/ 14669 h 217869"/>
                  <a:gd name="connsiteX2" fmla="*/ 305709 w 649823"/>
                  <a:gd name="connsiteY2" fmla="*/ 14669 h 217869"/>
                  <a:gd name="connsiteX3" fmla="*/ 191409 w 649823"/>
                  <a:gd name="connsiteY3" fmla="*/ 65469 h 217869"/>
                  <a:gd name="connsiteX4" fmla="*/ 115209 w 649823"/>
                  <a:gd name="connsiteY4" fmla="*/ 90869 h 217869"/>
                  <a:gd name="connsiteX5" fmla="*/ 39009 w 649823"/>
                  <a:gd name="connsiteY5" fmla="*/ 128969 h 217869"/>
                  <a:gd name="connsiteX6" fmla="*/ 909 w 649823"/>
                  <a:gd name="connsiteY6" fmla="*/ 205169 h 217869"/>
                  <a:gd name="connsiteX7" fmla="*/ 39009 w 649823"/>
                  <a:gd name="connsiteY7" fmla="*/ 217869 h 217869"/>
                  <a:gd name="connsiteX8" fmla="*/ 293009 w 649823"/>
                  <a:gd name="connsiteY8" fmla="*/ 205169 h 217869"/>
                  <a:gd name="connsiteX9" fmla="*/ 623209 w 649823"/>
                  <a:gd name="connsiteY9" fmla="*/ 179769 h 217869"/>
                  <a:gd name="connsiteX10" fmla="*/ 648609 w 649823"/>
                  <a:gd name="connsiteY10" fmla="*/ 141669 h 217869"/>
                  <a:gd name="connsiteX11" fmla="*/ 623209 w 649823"/>
                  <a:gd name="connsiteY11" fmla="*/ 14669 h 217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49823" h="217869">
                    <a:moveTo>
                      <a:pt x="623209" y="14669"/>
                    </a:moveTo>
                    <a:lnTo>
                      <a:pt x="623209" y="14669"/>
                    </a:lnTo>
                    <a:cubicBezTo>
                      <a:pt x="482167" y="-1002"/>
                      <a:pt x="475100" y="-8430"/>
                      <a:pt x="305709" y="14669"/>
                    </a:cubicBezTo>
                    <a:cubicBezTo>
                      <a:pt x="196611" y="29546"/>
                      <a:pt x="262286" y="33968"/>
                      <a:pt x="191409" y="65469"/>
                    </a:cubicBezTo>
                    <a:cubicBezTo>
                      <a:pt x="166943" y="76343"/>
                      <a:pt x="137486" y="76017"/>
                      <a:pt x="115209" y="90869"/>
                    </a:cubicBezTo>
                    <a:cubicBezTo>
                      <a:pt x="65970" y="123695"/>
                      <a:pt x="91589" y="111442"/>
                      <a:pt x="39009" y="128969"/>
                    </a:cubicBezTo>
                    <a:cubicBezTo>
                      <a:pt x="34731" y="135386"/>
                      <a:pt x="-6602" y="190146"/>
                      <a:pt x="909" y="205169"/>
                    </a:cubicBezTo>
                    <a:cubicBezTo>
                      <a:pt x="6896" y="217143"/>
                      <a:pt x="26309" y="213636"/>
                      <a:pt x="39009" y="217869"/>
                    </a:cubicBezTo>
                    <a:lnTo>
                      <a:pt x="293009" y="205169"/>
                    </a:lnTo>
                    <a:cubicBezTo>
                      <a:pt x="601714" y="190811"/>
                      <a:pt x="492208" y="223436"/>
                      <a:pt x="623209" y="179769"/>
                    </a:cubicBezTo>
                    <a:cubicBezTo>
                      <a:pt x="631676" y="167069"/>
                      <a:pt x="647090" y="156857"/>
                      <a:pt x="648609" y="141669"/>
                    </a:cubicBezTo>
                    <a:cubicBezTo>
                      <a:pt x="655998" y="67778"/>
                      <a:pt x="627442" y="35836"/>
                      <a:pt x="623209" y="14669"/>
                    </a:cubicBezTo>
                    <a:close/>
                  </a:path>
                </a:pathLst>
              </a:cu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</p:grpSp>
        <p:grpSp>
          <p:nvGrpSpPr>
            <p:cNvPr id="79" name="Group 78"/>
            <p:cNvGrpSpPr/>
            <p:nvPr/>
          </p:nvGrpSpPr>
          <p:grpSpPr>
            <a:xfrm>
              <a:off x="10901509" y="1800584"/>
              <a:ext cx="169862" cy="61026"/>
              <a:chOff x="10901509" y="1800584"/>
              <a:chExt cx="169862" cy="61026"/>
            </a:xfrm>
          </p:grpSpPr>
          <p:sp>
            <p:nvSpPr>
              <p:cNvPr id="152" name="Oval 151"/>
              <p:cNvSpPr/>
              <p:nvPr/>
            </p:nvSpPr>
            <p:spPr>
              <a:xfrm flipV="1">
                <a:off x="10901509" y="1800584"/>
                <a:ext cx="169862" cy="61026"/>
              </a:xfrm>
              <a:prstGeom prst="ellipse">
                <a:avLst/>
              </a:prstGeom>
              <a:ln>
                <a:solidFill>
                  <a:schemeClr val="bg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153" name="Oval 152"/>
              <p:cNvSpPr/>
              <p:nvPr/>
            </p:nvSpPr>
            <p:spPr>
              <a:xfrm flipV="1">
                <a:off x="10954391" y="1822580"/>
                <a:ext cx="37089" cy="17110"/>
              </a:xfrm>
              <a:prstGeom prst="ellipse">
                <a:avLst/>
              </a:prstGeom>
              <a:ln>
                <a:solidFill>
                  <a:schemeClr val="bg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</p:grpSp>
        <p:grpSp>
          <p:nvGrpSpPr>
            <p:cNvPr id="154" name="Group 153"/>
            <p:cNvGrpSpPr/>
            <p:nvPr/>
          </p:nvGrpSpPr>
          <p:grpSpPr>
            <a:xfrm>
              <a:off x="11139894" y="1800584"/>
              <a:ext cx="169862" cy="61026"/>
              <a:chOff x="10901509" y="1800584"/>
              <a:chExt cx="169862" cy="61026"/>
            </a:xfrm>
          </p:grpSpPr>
          <p:sp>
            <p:nvSpPr>
              <p:cNvPr id="155" name="Oval 154"/>
              <p:cNvSpPr/>
              <p:nvPr/>
            </p:nvSpPr>
            <p:spPr>
              <a:xfrm flipV="1">
                <a:off x="10901509" y="1800584"/>
                <a:ext cx="169862" cy="61026"/>
              </a:xfrm>
              <a:prstGeom prst="ellipse">
                <a:avLst/>
              </a:prstGeom>
              <a:ln>
                <a:solidFill>
                  <a:schemeClr val="bg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156" name="Oval 155"/>
              <p:cNvSpPr/>
              <p:nvPr/>
            </p:nvSpPr>
            <p:spPr>
              <a:xfrm flipV="1">
                <a:off x="10954391" y="1822580"/>
                <a:ext cx="37089" cy="17110"/>
              </a:xfrm>
              <a:prstGeom prst="ellipse">
                <a:avLst/>
              </a:prstGeom>
              <a:ln>
                <a:solidFill>
                  <a:schemeClr val="bg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</p:grpSp>
      </p:grpSp>
      <p:grpSp>
        <p:nvGrpSpPr>
          <p:cNvPr id="67" name="Grupa 66"/>
          <p:cNvGrpSpPr/>
          <p:nvPr/>
        </p:nvGrpSpPr>
        <p:grpSpPr>
          <a:xfrm>
            <a:off x="6114613" y="2923982"/>
            <a:ext cx="3072474" cy="1928571"/>
            <a:chOff x="6276833" y="2646816"/>
            <a:chExt cx="3072474" cy="1928571"/>
          </a:xfrm>
        </p:grpSpPr>
        <p:sp>
          <p:nvSpPr>
            <p:cNvPr id="63" name="Obični oblačić 62"/>
            <p:cNvSpPr/>
            <p:nvPr/>
          </p:nvSpPr>
          <p:spPr>
            <a:xfrm flipH="1">
              <a:off x="6276833" y="2646816"/>
              <a:ext cx="3072474" cy="1928571"/>
            </a:xfrm>
            <a:prstGeom prst="cloudCallout">
              <a:avLst>
                <a:gd name="adj1" fmla="val -50594"/>
                <a:gd name="adj2" fmla="val -67304"/>
              </a:avLst>
            </a:prstGeom>
            <a:solidFill>
              <a:schemeClr val="tx1"/>
            </a:solidFill>
            <a:ln>
              <a:solidFill>
                <a:schemeClr val="tx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59" name="TekstniOkvir 58"/>
            <p:cNvSpPr txBox="1"/>
            <p:nvPr/>
          </p:nvSpPr>
          <p:spPr>
            <a:xfrm>
              <a:off x="6834859" y="3136292"/>
              <a:ext cx="22394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dirty="0" smtClean="0">
                  <a:solidFill>
                    <a:schemeClr val="tx2">
                      <a:lumMod val="10000"/>
                    </a:schemeClr>
                  </a:solidFill>
                </a:rPr>
                <a:t>Hoćemo li već jednom krenuti ili ne!</a:t>
              </a:r>
              <a:endParaRPr lang="hr-HR" dirty="0">
                <a:solidFill>
                  <a:schemeClr val="tx2">
                    <a:lumMod val="10000"/>
                  </a:schemeClr>
                </a:solidFill>
              </a:endParaRPr>
            </a:p>
          </p:txBody>
        </p:sp>
      </p:grpSp>
      <p:grpSp>
        <p:nvGrpSpPr>
          <p:cNvPr id="76" name="Grupa 75"/>
          <p:cNvGrpSpPr/>
          <p:nvPr/>
        </p:nvGrpSpPr>
        <p:grpSpPr>
          <a:xfrm>
            <a:off x="3871727" y="539846"/>
            <a:ext cx="1682330" cy="1130293"/>
            <a:chOff x="3871727" y="539846"/>
            <a:chExt cx="1682330" cy="1130293"/>
          </a:xfrm>
        </p:grpSpPr>
        <p:sp>
          <p:nvSpPr>
            <p:cNvPr id="70" name="Obični oblačić 69"/>
            <p:cNvSpPr/>
            <p:nvPr/>
          </p:nvSpPr>
          <p:spPr>
            <a:xfrm rot="210673">
              <a:off x="3871727" y="539846"/>
              <a:ext cx="1682330" cy="1130293"/>
            </a:xfrm>
            <a:prstGeom prst="cloudCallout">
              <a:avLst>
                <a:gd name="adj1" fmla="val -72595"/>
                <a:gd name="adj2" fmla="val -53658"/>
              </a:avLst>
            </a:prstGeom>
            <a:solidFill>
              <a:schemeClr val="tx1"/>
            </a:solidFill>
            <a:ln>
              <a:solidFill>
                <a:schemeClr val="tx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75" name="TekstniOkvir 74"/>
            <p:cNvSpPr txBox="1"/>
            <p:nvPr/>
          </p:nvSpPr>
          <p:spPr>
            <a:xfrm>
              <a:off x="4141020" y="836218"/>
              <a:ext cx="11971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dirty="0" smtClean="0">
                  <a:solidFill>
                    <a:schemeClr val="tx2">
                      <a:lumMod val="10000"/>
                    </a:schemeClr>
                  </a:solidFill>
                </a:rPr>
                <a:t>Hajdemo!!</a:t>
              </a:r>
              <a:endParaRPr lang="hr-HR" dirty="0">
                <a:solidFill>
                  <a:schemeClr val="tx2">
                    <a:lumMod val="10000"/>
                  </a:schemeClr>
                </a:solidFill>
              </a:endParaRPr>
            </a:p>
          </p:txBody>
        </p:sp>
      </p:grpSp>
      <p:grpSp>
        <p:nvGrpSpPr>
          <p:cNvPr id="159" name="Grupa 158"/>
          <p:cNvGrpSpPr/>
          <p:nvPr/>
        </p:nvGrpSpPr>
        <p:grpSpPr>
          <a:xfrm>
            <a:off x="11000322" y="-814418"/>
            <a:ext cx="1474731" cy="1721913"/>
            <a:chOff x="5879040" y="-118035"/>
            <a:chExt cx="1932519" cy="2589813"/>
          </a:xfrm>
        </p:grpSpPr>
        <p:sp>
          <p:nvSpPr>
            <p:cNvPr id="160" name="Pravokutnik s jednim odsječenim kutom 159"/>
            <p:cNvSpPr/>
            <p:nvPr/>
          </p:nvSpPr>
          <p:spPr>
            <a:xfrm>
              <a:off x="6578600" y="1382272"/>
              <a:ext cx="266700" cy="1089506"/>
            </a:xfrm>
            <a:prstGeom prst="snip1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grpSp>
          <p:nvGrpSpPr>
            <p:cNvPr id="161" name="Grupa 160"/>
            <p:cNvGrpSpPr/>
            <p:nvPr/>
          </p:nvGrpSpPr>
          <p:grpSpPr>
            <a:xfrm>
              <a:off x="5879040" y="-118035"/>
              <a:ext cx="1932519" cy="1835647"/>
              <a:chOff x="5889712" y="38240"/>
              <a:chExt cx="1932519" cy="1835647"/>
            </a:xfrm>
            <a:solidFill>
              <a:srgbClr val="00B050"/>
            </a:solidFill>
          </p:grpSpPr>
          <p:sp>
            <p:nvSpPr>
              <p:cNvPr id="162" name="Oblak 161"/>
              <p:cNvSpPr/>
              <p:nvPr/>
            </p:nvSpPr>
            <p:spPr>
              <a:xfrm>
                <a:off x="5889712" y="495300"/>
                <a:ext cx="1133388" cy="1162908"/>
              </a:xfrm>
              <a:prstGeom prst="cloud">
                <a:avLst/>
              </a:prstGeom>
              <a:grpFill/>
              <a:ln>
                <a:solidFill>
                  <a:schemeClr val="bg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163" name="Oblak 162"/>
              <p:cNvSpPr/>
              <p:nvPr/>
            </p:nvSpPr>
            <p:spPr>
              <a:xfrm>
                <a:off x="6255057" y="672456"/>
                <a:ext cx="1133388" cy="1162908"/>
              </a:xfrm>
              <a:prstGeom prst="cloud">
                <a:avLst/>
              </a:prstGeom>
              <a:grpFill/>
              <a:ln>
                <a:solidFill>
                  <a:schemeClr val="bg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164" name="Oblak 163"/>
              <p:cNvSpPr/>
              <p:nvPr/>
            </p:nvSpPr>
            <p:spPr>
              <a:xfrm>
                <a:off x="6499364" y="115634"/>
                <a:ext cx="1133388" cy="1162908"/>
              </a:xfrm>
              <a:prstGeom prst="cloud">
                <a:avLst/>
              </a:prstGeom>
              <a:grpFill/>
              <a:ln>
                <a:solidFill>
                  <a:schemeClr val="bg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165" name="Oblak 164"/>
              <p:cNvSpPr/>
              <p:nvPr/>
            </p:nvSpPr>
            <p:spPr>
              <a:xfrm>
                <a:off x="6688843" y="710979"/>
                <a:ext cx="1133388" cy="1162908"/>
              </a:xfrm>
              <a:prstGeom prst="cloud">
                <a:avLst/>
              </a:prstGeom>
              <a:grpFill/>
              <a:ln>
                <a:solidFill>
                  <a:schemeClr val="bg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166" name="Oblak 165"/>
              <p:cNvSpPr/>
              <p:nvPr/>
            </p:nvSpPr>
            <p:spPr>
              <a:xfrm>
                <a:off x="5928625" y="38240"/>
                <a:ext cx="1133388" cy="1162908"/>
              </a:xfrm>
              <a:prstGeom prst="cloud">
                <a:avLst/>
              </a:prstGeom>
              <a:grpFill/>
              <a:ln>
                <a:solidFill>
                  <a:schemeClr val="bg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</p:grpSp>
      </p:grpSp>
      <p:grpSp>
        <p:nvGrpSpPr>
          <p:cNvPr id="167" name="Grupa 166"/>
          <p:cNvGrpSpPr/>
          <p:nvPr/>
        </p:nvGrpSpPr>
        <p:grpSpPr>
          <a:xfrm>
            <a:off x="8714545" y="-64806"/>
            <a:ext cx="1474731" cy="1721913"/>
            <a:chOff x="5879040" y="-118035"/>
            <a:chExt cx="1932519" cy="2589813"/>
          </a:xfrm>
        </p:grpSpPr>
        <p:sp>
          <p:nvSpPr>
            <p:cNvPr id="168" name="Pravokutnik s jednim odsječenim kutom 167"/>
            <p:cNvSpPr/>
            <p:nvPr/>
          </p:nvSpPr>
          <p:spPr>
            <a:xfrm>
              <a:off x="6578600" y="1382272"/>
              <a:ext cx="266700" cy="1089506"/>
            </a:xfrm>
            <a:prstGeom prst="snip1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grpSp>
          <p:nvGrpSpPr>
            <p:cNvPr id="169" name="Grupa 168"/>
            <p:cNvGrpSpPr/>
            <p:nvPr/>
          </p:nvGrpSpPr>
          <p:grpSpPr>
            <a:xfrm>
              <a:off x="5879040" y="-118035"/>
              <a:ext cx="1932519" cy="1835647"/>
              <a:chOff x="5889712" y="38240"/>
              <a:chExt cx="1932519" cy="1835647"/>
            </a:xfrm>
            <a:solidFill>
              <a:srgbClr val="00B050"/>
            </a:solidFill>
          </p:grpSpPr>
          <p:sp>
            <p:nvSpPr>
              <p:cNvPr id="170" name="Oblak 169"/>
              <p:cNvSpPr/>
              <p:nvPr/>
            </p:nvSpPr>
            <p:spPr>
              <a:xfrm>
                <a:off x="5889712" y="495300"/>
                <a:ext cx="1133388" cy="1162908"/>
              </a:xfrm>
              <a:prstGeom prst="cloud">
                <a:avLst/>
              </a:prstGeom>
              <a:grpFill/>
              <a:ln>
                <a:solidFill>
                  <a:schemeClr val="bg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171" name="Oblak 170"/>
              <p:cNvSpPr/>
              <p:nvPr/>
            </p:nvSpPr>
            <p:spPr>
              <a:xfrm>
                <a:off x="6255057" y="672456"/>
                <a:ext cx="1133388" cy="1162908"/>
              </a:xfrm>
              <a:prstGeom prst="cloud">
                <a:avLst/>
              </a:prstGeom>
              <a:grpFill/>
              <a:ln>
                <a:solidFill>
                  <a:schemeClr val="bg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172" name="Oblak 171"/>
              <p:cNvSpPr/>
              <p:nvPr/>
            </p:nvSpPr>
            <p:spPr>
              <a:xfrm>
                <a:off x="6499364" y="115634"/>
                <a:ext cx="1133388" cy="1162908"/>
              </a:xfrm>
              <a:prstGeom prst="cloud">
                <a:avLst/>
              </a:prstGeom>
              <a:grpFill/>
              <a:ln>
                <a:solidFill>
                  <a:schemeClr val="bg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173" name="Oblak 172"/>
              <p:cNvSpPr/>
              <p:nvPr/>
            </p:nvSpPr>
            <p:spPr>
              <a:xfrm>
                <a:off x="6688843" y="710979"/>
                <a:ext cx="1133388" cy="1162908"/>
              </a:xfrm>
              <a:prstGeom prst="cloud">
                <a:avLst/>
              </a:prstGeom>
              <a:grpFill/>
              <a:ln>
                <a:solidFill>
                  <a:schemeClr val="bg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174" name="Oblak 173"/>
              <p:cNvSpPr/>
              <p:nvPr/>
            </p:nvSpPr>
            <p:spPr>
              <a:xfrm>
                <a:off x="5928625" y="38240"/>
                <a:ext cx="1133388" cy="1162908"/>
              </a:xfrm>
              <a:prstGeom prst="cloud">
                <a:avLst/>
              </a:prstGeom>
              <a:grpFill/>
              <a:ln>
                <a:solidFill>
                  <a:schemeClr val="bg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</p:grpSp>
      </p:grpSp>
      <p:sp>
        <p:nvSpPr>
          <p:cNvPr id="81" name="Luk 80"/>
          <p:cNvSpPr/>
          <p:nvPr/>
        </p:nvSpPr>
        <p:spPr>
          <a:xfrm flipH="1">
            <a:off x="7337680" y="1606665"/>
            <a:ext cx="740848" cy="1706255"/>
          </a:xfrm>
          <a:prstGeom prst="arc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75" name="Luk 174"/>
          <p:cNvSpPr/>
          <p:nvPr/>
        </p:nvSpPr>
        <p:spPr>
          <a:xfrm flipH="1">
            <a:off x="7415104" y="1535880"/>
            <a:ext cx="740848" cy="1706255"/>
          </a:xfrm>
          <a:prstGeom prst="arc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52795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0.01018 L 1.04167E-6 0.01041 C -0.00872 0.01087 -0.01094 0.01064 -0.01771 0.01273 L -0.02982 0.01689 C -0.03112 0.01736 -0.03242 0.01805 -0.03372 0.01828 C -0.03672 0.01851 -0.04818 0.02013 -0.0513 0.02106 C -0.053 0.02129 -0.05417 0.02199 -0.05547 0.02245 C -0.06042 0.02314 -0.06524 0.02314 -0.07044 0.02384 C -0.07409 0.02407 -0.07761 0.02453 -0.08112 0.02523 C -0.08307 0.02523 -0.0849 0.02615 -0.08659 0.02662 C -0.09167 0.02708 -0.09649 0.02708 -0.10143 0.02777 C -0.10703 0.02847 -0.1125 0.02962 -0.11771 0.03055 C -0.12005 0.03101 -0.12227 0.03171 -0.12448 0.03194 C -0.12904 0.0324 -0.13359 0.03287 -0.13802 0.03333 L -0.15013 0.0375 L -0.15417 0.03888 L -0.15417 0.03912 " pathEditMode="relative" rAng="0" ptsTypes="AAAAAAAAAAAAAAAAA">
                                      <p:cBhvr>
                                        <p:cTn id="6" dur="2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08" y="143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7" presetID="1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500"/>
                            </p:stCondLst>
                            <p:childTnLst>
                              <p:par>
                                <p:cTn id="2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4.81481E-6 L 1.25E-6 0.00024 C 0.0043 -0.00069 0.00872 -0.00115 0.01302 -0.00185 C 0.01471 -0.00231 0.01627 -0.00324 0.01784 -0.0037 C 0.01992 -0.00439 0.022 -0.00509 0.02383 -0.00555 C 0.03047 -0.00509 0.03685 -0.00486 0.04323 -0.0037 C 0.04779 -0.003 0.04648 -0.00092 0.05052 0.00186 C 0.05221 0.00278 0.05377 0.00301 0.05534 0.00371 C 0.05651 0.00487 0.05768 0.00625 0.05898 0.00741 C 0.06159 0.00926 0.06641 0.01019 0.06862 0.01112 C 0.07148 0.01528 0.075 0.01899 0.07708 0.02408 C 0.07799 0.02593 0.07877 0.02755 0.07943 0.02963 C 0.08099 0.03264 0.0819 0.03588 0.08307 0.03889 C 0.08529 0.04329 0.0918 0.05394 0.09297 0.05926 C 0.09466 0.0669 0.09349 0.06297 0.09635 0.07038 C 0.09687 0.0838 0.09505 0.09792 0.09779 0.11112 C 0.09844 0.11436 0.10195 0.10764 0.10364 0.10556 C 0.10599 0.10278 0.10781 0.09908 0.10989 0.0963 C 0.11211 0.09283 0.11484 0.09005 0.11693 0.08704 C 0.11888 0.0845 0.12005 0.08149 0.12174 0.07963 C 0.12292 0.07848 0.12448 0.07848 0.12539 0.07778 C 0.13502 0.07038 0.1237 0.07686 0.13281 0.07223 C 0.13437 0.07269 0.1362 0.07246 0.13763 0.07408 C 0.14023 0.07663 0.14544 0.08496 0.14713 0.09075 C 0.14792 0.09237 0.14805 0.09445 0.14857 0.0963 C 0.15208 0.10695 0.15013 0.09607 0.15325 0.10926 C 0.15404 0.11204 0.15469 0.11899 0.1556 0.12223 C 0.15729 0.12593 0.15937 0.12917 0.16068 0.13334 C 0.16146 0.13565 0.16224 0.1382 0.16302 0.14075 C 0.16458 0.14445 0.16745 0.15047 0.16901 0.15371 C 0.16953 0.15602 0.16992 0.15857 0.17031 0.16112 C 0.1707 0.16413 0.1707 0.16737 0.17148 0.17038 C 0.17187 0.17246 0.17305 0.17408 0.17396 0.17593 C 0.17422 0.1801 0.17487 0.1845 0.17513 0.18889 C 0.17578 0.20417 0.17487 0.21968 0.1763 0.23519 C 0.17656 0.23774 0.17773 0.22987 0.17877 0.22778 C 0.17969 0.22593 0.18112 0.22524 0.18242 0.22408 C 0.18568 0.22454 0.18919 0.22338 0.19206 0.22593 C 0.19739 0.23056 0.19609 0.23612 0.19805 0.2426 C 0.2 0.24815 0.20247 0.25093 0.20534 0.25556 C 0.20612 0.25857 0.2069 0.26181 0.20781 0.26482 C 0.21224 0.27639 0.21068 0.26713 0.2138 0.27963 C 0.21497 0.28426 0.21471 0.28797 0.21627 0.2926 C 0.21693 0.29445 0.21784 0.2963 0.21862 0.29815 C 0.22396 0.33033 0.22096 0.30788 0.22344 0.36644 C 0.22578 0.35301 0.22318 0.36528 0.22708 0.35186 C 0.2306 0.33959 0.225 0.35348 0.2319 0.33519 C 0.23346 0.33125 0.23398 0.32547 0.23685 0.32408 L 0.24401 0.32038 L 0.24766 0.31852 C 0.24896 0.32084 0.25039 0.32315 0.2513 0.32547 C 0.2526 0.3294 0.25273 0.33519 0.25377 0.33889 C 0.2543 0.34075 0.25534 0.34167 0.25612 0.34445 C 0.25924 0.36343 0.25508 0.33982 0.25976 0.35926 C 0.26029 0.36158 0.26042 0.36413 0.26094 0.36644 C 0.26133 0.36852 0.26211 0.37014 0.26224 0.37223 C 0.26562 0.39422 0.26224 0.38496 0.26706 0.3963 C 0.26745 0.39931 0.26771 0.40232 0.26823 0.40556 C 0.26862 0.40741 0.2694 0.40903 0.2694 0.41112 C 0.2694 0.4375 0.26888 0.46413 0.26823 0.49075 C 0.26823 0.49306 0.26745 0.49561 0.26706 0.49815 C 0.26654 0.50163 0.26654 0.50556 0.26588 0.50926 C 0.26523 0.51227 0.26419 0.51528 0.26341 0.51852 C 0.26588 0.49005 0.26276 0.51389 0.26706 0.4963 C 0.26758 0.49375 0.26758 0.49121 0.26823 0.48889 C 0.26901 0.48588 0.27266 0.47917 0.27435 0.47778 C 0.27643 0.4757 0.27943 0.47616 0.28151 0.47408 L 0.28516 0.47038 C 0.2888 0.47084 0.29258 0.47107 0.29609 0.47223 C 0.30286 0.47431 0.30247 0.47593 0.3082 0.47963 C 0.31107 0.48149 0.31354 0.48195 0.31654 0.48334 C 0.31797 0.4838 0.31901 0.4845 0.32005 0.48519 L 0.36497 0.48334 C 0.36836 0.48311 0.37161 0.48241 0.37461 0.48149 C 0.37682 0.48056 0.37851 0.47825 0.38073 0.47778 C 0.38711 0.4757 0.4 0.47408 0.4 0.47431 C 0.40651 0.47454 0.41302 0.47477 0.4194 0.47593 C 0.4207 0.47593 0.42174 0.47709 0.42305 0.47778 C 0.42578 0.47894 0.42877 0.4801 0.43151 0.48149 C 0.43307 0.48195 0.43476 0.48311 0.43633 0.48334 C 0.4444 0.48426 0.45247 0.4845 0.46055 0.48519 C 0.47877 0.4963 0.46862 0.49144 0.50768 0.48704 C 0.51081 0.48658 0.51328 0.4838 0.51614 0.48334 C 0.52135 0.48195 0.52669 0.48218 0.5319 0.48149 C 0.53555 0.48079 0.53919 0.48033 0.54271 0.47963 C 0.54766 0.47848 0.55247 0.47709 0.55729 0.47593 C 0.55937 0.47524 0.56146 0.47477 0.56328 0.47408 C 0.57161 0.47014 0.56693 0.46991 0.57539 0.46852 C 0.58385 0.4669 0.59232 0.46598 0.60065 0.46482 C 0.60364 0.46343 0.60625 0.46181 0.60911 0.46112 C 0.6181 0.45857 0.62721 0.4588 0.63555 0.45556 C 0.64661 0.45116 0.65794 0.44792 0.66849 0.4426 C 0.68763 0.43264 0.67799 0.43635 0.69752 0.43149 C 0.70195 0.42894 0.70651 0.42616 0.71081 0.42408 C 0.7125 0.42315 0.71419 0.42292 0.71549 0.42223 C 0.71927 0.42014 0.7263 0.41274 0.72877 0.41112 C 0.73125 0.40926 0.73346 0.40857 0.73607 0.40741 C 0.74752 0.39445 0.73489 0.40811 0.74583 0.39815 C 0.74831 0.39584 0.75039 0.3926 0.75299 0.39075 C 0.75586 0.38866 0.75872 0.3882 0.76159 0.38704 C 0.76914 0.37917 0.76146 0.38658 0.76901 0.38149 C 0.77148 0.37963 0.77344 0.37732 0.77591 0.37593 C 0.77773 0.37477 0.77943 0.37477 0.78086 0.37408 C 0.78281 0.37292 0.78529 0.37176 0.78685 0.37038 C 0.78841 0.36922 0.78919 0.36713 0.79075 0.36644 C 0.79713 0.3632 0.80443 0.36227 0.81133 0.36112 C 0.81588 0.35741 0.81575 0.35788 0.81979 0.35371 C 0.82135 0.35186 0.82279 0.34977 0.82461 0.34815 C 0.82617 0.34653 0.82773 0.34561 0.82917 0.34445 C 0.83151 0.34167 0.83346 0.34075 0.83542 0.33889 C 0.83802 0.33635 0.84023 0.33357 0.84245 0.33149 C 0.84401 0.3301 0.84479 0.32825 0.84622 0.32778 L 0.85117 0.32547 C 0.85325 0.32408 0.85482 0.32084 0.85729 0.32038 C 0.86601 0.31829 0.87682 0.32663 0.88385 0.31852 C 0.8888 0.31227 0.88385 0.29862 0.88385 0.28889 " pathEditMode="relative" rAng="0" ptsTypes="AAAAAAAAAAAAAAAAAAAAAAAAAAAAAAAAAAAAAAAAAAAAAAAAAAAAAAAAAAAAAAAAAAAAAAAAAAAAAAAAAAAAAAAAAAAAAAAAAAAAAAAAAAAAAAAAAAAA">
                                      <p:cBhvr>
                                        <p:cTn id="21" dur="8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297" y="25648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0.15417 0.03912 L -0.15417 0.03935 C -0.13906 0.03819 -0.12396 0.03819 -0.10872 0.0368 C -0.10703 0.03657 -0.10547 0.03518 -0.10378 0.03472 C -0.09961 0.0331 -0.09193 0.03125 -0.08789 0.03009 C -0.07904 0.025 -0.09011 0.03125 -0.0793 0.02569 C -0.078 0.02523 -0.07682 0.02384 -0.07552 0.02361 C -0.06576 0.02222 -0.05586 0.02222 -0.04609 0.02152 C -0.04362 0.0206 -0.04115 0.01967 -0.03867 0.01921 C -0.03294 0.01828 -0.02708 0.01944 -0.02162 0.01689 C -0.01862 0.01574 -0.01406 0.00833 -0.01406 0.00856 C -0.00221 0.01134 -0.00833 0.01041 0.00443 0.01041 L 0.00443 0.01064 " pathEditMode="relative" rAng="0" ptsTypes="AAAAAAAAAAAAA">
                                      <p:cBhvr>
                                        <p:cTn id="23" dur="2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30" y="-1528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-4.16667E-7 -3.33333E-6 L -4.16667E-7 0.00023 C 0.00456 -0.00185 0.00938 -0.00324 0.0138 -0.00555 C 0.01589 -0.00694 0.01732 -0.00949 0.01901 -0.01111 C 0.02435 -0.01574 0.02474 -0.01504 0.03125 -0.01666 C 0.03372 -0.01921 0.03568 -0.02222 0.03828 -0.02407 C 0.03984 -0.02523 0.05 -0.02777 0.05065 -0.02777 C 0.05234 -0.02592 0.05391 -0.02384 0.05586 -0.02222 C 0.0651 -0.01551 0.06771 -0.01921 0.08047 -0.02037 C 0.08216 -0.02106 0.08412 -0.02152 0.08568 -0.02222 C 0.0905 -0.02453 0.09518 -0.02731 0.09974 -0.02963 L 0.10677 -0.03333 C 0.10912 -0.03472 0.11133 -0.03611 0.1138 -0.03703 C 0.1168 -0.03842 0.11966 -0.03935 0.12253 -0.04074 C 0.12565 -0.04236 0.12826 -0.0449 0.13138 -0.04629 C 0.13659 -0.04884 0.14323 -0.05046 0.14883 -0.05185 C 0.15 -0.05092 0.15703 -0.04259 0.15938 -0.04259 C 0.16159 -0.04259 0.16289 -0.04514 0.16471 -0.04629 C 0.16537 -0.04814 0.16576 -0.05023 0.16641 -0.05185 C 0.16758 -0.05439 0.16901 -0.05671 0.16992 -0.05926 C 0.17083 -0.0618 0.17109 -0.06435 0.17175 -0.06666 C 0.1724 -0.06875 0.17305 -0.07037 0.17344 -0.07222 C 0.17526 -0.07824 0.17461 -0.08078 0.17878 -0.08518 C 0.18216 -0.08889 0.18503 -0.08935 0.18919 -0.09074 C 0.19271 -0.09027 0.19648 -0.09051 0.19974 -0.08889 C 0.20378 -0.08727 0.21029 -0.08148 0.21029 -0.08125 C 0.21315 -0.08217 0.21641 -0.08194 0.21914 -0.08333 C 0.22747 -0.08796 0.22214 -0.08842 0.22604 -0.09444 C 0.23008 -0.10069 0.23177 -0.09953 0.23659 -0.1037 C 0.24544 -0.11157 0.23789 -0.10787 0.24714 -0.11111 C 0.25 -0.11064 0.25313 -0.11041 0.25599 -0.10926 C 0.26029 -0.10787 0.26445 -0.10463 0.26823 -0.10185 C 0.29102 -0.10486 0.28229 -0.09884 0.28229 -0.13148 " pathEditMode="relative" rAng="0" ptsTypes="AAAAAAAAAAAAAAAAAAAAAAAAAAAAAAAAA">
                                      <p:cBhvr>
                                        <p:cTn id="25" dur="6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93" y="-6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/>
            </a:gs>
            <a:gs pos="74000">
              <a:schemeClr val="tx1"/>
            </a:gs>
            <a:gs pos="83000">
              <a:schemeClr val="tx1"/>
            </a:gs>
            <a:gs pos="100000">
              <a:schemeClr val="tx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ravokutnik 54"/>
          <p:cNvSpPr/>
          <p:nvPr/>
        </p:nvSpPr>
        <p:spPr>
          <a:xfrm>
            <a:off x="-30013" y="0"/>
            <a:ext cx="5275907" cy="539242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4" name="Pravokutnik 53"/>
          <p:cNvSpPr/>
          <p:nvPr/>
        </p:nvSpPr>
        <p:spPr>
          <a:xfrm>
            <a:off x="0" y="5396692"/>
            <a:ext cx="5257791" cy="149035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grpSp>
        <p:nvGrpSpPr>
          <p:cNvPr id="48" name="Grupa 47"/>
          <p:cNvGrpSpPr/>
          <p:nvPr/>
        </p:nvGrpSpPr>
        <p:grpSpPr>
          <a:xfrm>
            <a:off x="3722543" y="5310846"/>
            <a:ext cx="1535255" cy="1580469"/>
            <a:chOff x="3817795" y="5298484"/>
            <a:chExt cx="1535255" cy="1580469"/>
          </a:xfrm>
        </p:grpSpPr>
        <p:sp>
          <p:nvSpPr>
            <p:cNvPr id="39" name="Pravokutnik 38"/>
            <p:cNvSpPr/>
            <p:nvPr/>
          </p:nvSpPr>
          <p:spPr>
            <a:xfrm>
              <a:off x="3817795" y="6339546"/>
              <a:ext cx="521909" cy="518454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pic>
          <p:nvPicPr>
            <p:cNvPr id="40" name="Slika 3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39704" y="5803052"/>
              <a:ext cx="542591" cy="536494"/>
            </a:xfrm>
            <a:prstGeom prst="rect">
              <a:avLst/>
            </a:prstGeom>
          </p:spPr>
        </p:pic>
        <p:pic>
          <p:nvPicPr>
            <p:cNvPr id="42" name="Slika 4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39704" y="6342459"/>
              <a:ext cx="542591" cy="536494"/>
            </a:xfrm>
            <a:prstGeom prst="rect">
              <a:avLst/>
            </a:prstGeom>
          </p:spPr>
        </p:pic>
        <p:pic>
          <p:nvPicPr>
            <p:cNvPr id="45" name="Slika 4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10459" y="5298484"/>
              <a:ext cx="542591" cy="536494"/>
            </a:xfrm>
            <a:prstGeom prst="rect">
              <a:avLst/>
            </a:prstGeom>
          </p:spPr>
        </p:pic>
        <p:pic>
          <p:nvPicPr>
            <p:cNvPr id="46" name="Slika 4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10459" y="5818336"/>
              <a:ext cx="542591" cy="536494"/>
            </a:xfrm>
            <a:prstGeom prst="rect">
              <a:avLst/>
            </a:prstGeom>
          </p:spPr>
        </p:pic>
        <p:pic>
          <p:nvPicPr>
            <p:cNvPr id="47" name="Slika 4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10457" y="6338188"/>
              <a:ext cx="542591" cy="536494"/>
            </a:xfrm>
            <a:prstGeom prst="rect">
              <a:avLst/>
            </a:prstGeom>
          </p:spPr>
        </p:pic>
      </p:grpSp>
      <p:pic>
        <p:nvPicPr>
          <p:cNvPr id="14" name="Slika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485500" y="2392021"/>
            <a:ext cx="1469263" cy="4115157"/>
          </a:xfrm>
          <a:prstGeom prst="rect">
            <a:avLst/>
          </a:prstGeom>
        </p:spPr>
      </p:pic>
      <p:grpSp>
        <p:nvGrpSpPr>
          <p:cNvPr id="15" name="Group 77"/>
          <p:cNvGrpSpPr/>
          <p:nvPr/>
        </p:nvGrpSpPr>
        <p:grpSpPr>
          <a:xfrm>
            <a:off x="-1217827" y="2460947"/>
            <a:ext cx="1074950" cy="3977304"/>
            <a:chOff x="6745157" y="955344"/>
            <a:chExt cx="1074950" cy="3977304"/>
          </a:xfrm>
        </p:grpSpPr>
        <p:grpSp>
          <p:nvGrpSpPr>
            <p:cNvPr id="16" name="Group 43"/>
            <p:cNvGrpSpPr/>
            <p:nvPr/>
          </p:nvGrpSpPr>
          <p:grpSpPr>
            <a:xfrm>
              <a:off x="6745157" y="955344"/>
              <a:ext cx="1074950" cy="3977304"/>
              <a:chOff x="7647535" y="1235930"/>
              <a:chExt cx="1263000" cy="4219018"/>
            </a:xfrm>
          </p:grpSpPr>
          <p:grpSp>
            <p:nvGrpSpPr>
              <p:cNvPr id="23" name="Group 42"/>
              <p:cNvGrpSpPr/>
              <p:nvPr/>
            </p:nvGrpSpPr>
            <p:grpSpPr>
              <a:xfrm>
                <a:off x="7647535" y="1235930"/>
                <a:ext cx="1263000" cy="4219018"/>
                <a:chOff x="7477203" y="1512084"/>
                <a:chExt cx="1263000" cy="4219018"/>
              </a:xfrm>
            </p:grpSpPr>
            <p:sp>
              <p:nvSpPr>
                <p:cNvPr id="25" name="Freeform 15"/>
                <p:cNvSpPr/>
                <p:nvPr/>
              </p:nvSpPr>
              <p:spPr>
                <a:xfrm>
                  <a:off x="7756436" y="1991221"/>
                  <a:ext cx="721111" cy="987475"/>
                </a:xfrm>
                <a:custGeom>
                  <a:avLst/>
                  <a:gdLst>
                    <a:gd name="connsiteX0" fmla="*/ 495300 w 767442"/>
                    <a:gd name="connsiteY0" fmla="*/ 0 h 431800"/>
                    <a:gd name="connsiteX1" fmla="*/ 495300 w 767442"/>
                    <a:gd name="connsiteY1" fmla="*/ 0 h 431800"/>
                    <a:gd name="connsiteX2" fmla="*/ 292100 w 767442"/>
                    <a:gd name="connsiteY2" fmla="*/ 12700 h 431800"/>
                    <a:gd name="connsiteX3" fmla="*/ 279400 w 767442"/>
                    <a:gd name="connsiteY3" fmla="*/ 50800 h 431800"/>
                    <a:gd name="connsiteX4" fmla="*/ 254000 w 767442"/>
                    <a:gd name="connsiteY4" fmla="*/ 177800 h 431800"/>
                    <a:gd name="connsiteX5" fmla="*/ 190500 w 767442"/>
                    <a:gd name="connsiteY5" fmla="*/ 254000 h 431800"/>
                    <a:gd name="connsiteX6" fmla="*/ 152400 w 767442"/>
                    <a:gd name="connsiteY6" fmla="*/ 266700 h 431800"/>
                    <a:gd name="connsiteX7" fmla="*/ 114300 w 767442"/>
                    <a:gd name="connsiteY7" fmla="*/ 292100 h 431800"/>
                    <a:gd name="connsiteX8" fmla="*/ 76200 w 767442"/>
                    <a:gd name="connsiteY8" fmla="*/ 304800 h 431800"/>
                    <a:gd name="connsiteX9" fmla="*/ 0 w 767442"/>
                    <a:gd name="connsiteY9" fmla="*/ 342900 h 431800"/>
                    <a:gd name="connsiteX10" fmla="*/ 12700 w 767442"/>
                    <a:gd name="connsiteY10" fmla="*/ 406400 h 431800"/>
                    <a:gd name="connsiteX11" fmla="*/ 50800 w 767442"/>
                    <a:gd name="connsiteY11" fmla="*/ 419100 h 431800"/>
                    <a:gd name="connsiteX12" fmla="*/ 419100 w 767442"/>
                    <a:gd name="connsiteY12" fmla="*/ 431800 h 431800"/>
                    <a:gd name="connsiteX13" fmla="*/ 533400 w 767442"/>
                    <a:gd name="connsiteY13" fmla="*/ 419100 h 431800"/>
                    <a:gd name="connsiteX14" fmla="*/ 736600 w 767442"/>
                    <a:gd name="connsiteY14" fmla="*/ 381000 h 431800"/>
                    <a:gd name="connsiteX15" fmla="*/ 762000 w 767442"/>
                    <a:gd name="connsiteY15" fmla="*/ 304800 h 431800"/>
                    <a:gd name="connsiteX16" fmla="*/ 647700 w 767442"/>
                    <a:gd name="connsiteY16" fmla="*/ 215900 h 431800"/>
                    <a:gd name="connsiteX17" fmla="*/ 609600 w 767442"/>
                    <a:gd name="connsiteY17" fmla="*/ 203200 h 431800"/>
                    <a:gd name="connsiteX18" fmla="*/ 571500 w 767442"/>
                    <a:gd name="connsiteY18" fmla="*/ 165100 h 431800"/>
                    <a:gd name="connsiteX19" fmla="*/ 533400 w 767442"/>
                    <a:gd name="connsiteY19" fmla="*/ 139700 h 431800"/>
                    <a:gd name="connsiteX20" fmla="*/ 508000 w 767442"/>
                    <a:gd name="connsiteY20" fmla="*/ 63500 h 431800"/>
                    <a:gd name="connsiteX21" fmla="*/ 495300 w 767442"/>
                    <a:gd name="connsiteY21" fmla="*/ 0 h 431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767442" h="431800">
                      <a:moveTo>
                        <a:pt x="495300" y="0"/>
                      </a:moveTo>
                      <a:lnTo>
                        <a:pt x="495300" y="0"/>
                      </a:lnTo>
                      <a:cubicBezTo>
                        <a:pt x="427567" y="4233"/>
                        <a:pt x="358161" y="-2844"/>
                        <a:pt x="292100" y="12700"/>
                      </a:cubicBezTo>
                      <a:cubicBezTo>
                        <a:pt x="279069" y="15766"/>
                        <a:pt x="282304" y="37732"/>
                        <a:pt x="279400" y="50800"/>
                      </a:cubicBezTo>
                      <a:cubicBezTo>
                        <a:pt x="274552" y="72618"/>
                        <a:pt x="265678" y="150551"/>
                        <a:pt x="254000" y="177800"/>
                      </a:cubicBezTo>
                      <a:cubicBezTo>
                        <a:pt x="244629" y="199666"/>
                        <a:pt x="208809" y="241794"/>
                        <a:pt x="190500" y="254000"/>
                      </a:cubicBezTo>
                      <a:cubicBezTo>
                        <a:pt x="179361" y="261426"/>
                        <a:pt x="164374" y="260713"/>
                        <a:pt x="152400" y="266700"/>
                      </a:cubicBezTo>
                      <a:cubicBezTo>
                        <a:pt x="138748" y="273526"/>
                        <a:pt x="127952" y="285274"/>
                        <a:pt x="114300" y="292100"/>
                      </a:cubicBezTo>
                      <a:cubicBezTo>
                        <a:pt x="102326" y="298087"/>
                        <a:pt x="88174" y="298813"/>
                        <a:pt x="76200" y="304800"/>
                      </a:cubicBezTo>
                      <a:cubicBezTo>
                        <a:pt x="-22277" y="354039"/>
                        <a:pt x="95765" y="310978"/>
                        <a:pt x="0" y="342900"/>
                      </a:cubicBezTo>
                      <a:cubicBezTo>
                        <a:pt x="4233" y="364067"/>
                        <a:pt x="726" y="388439"/>
                        <a:pt x="12700" y="406400"/>
                      </a:cubicBezTo>
                      <a:cubicBezTo>
                        <a:pt x="20126" y="417539"/>
                        <a:pt x="37439" y="418265"/>
                        <a:pt x="50800" y="419100"/>
                      </a:cubicBezTo>
                      <a:cubicBezTo>
                        <a:pt x="173400" y="426763"/>
                        <a:pt x="296333" y="427567"/>
                        <a:pt x="419100" y="431800"/>
                      </a:cubicBezTo>
                      <a:cubicBezTo>
                        <a:pt x="457200" y="427567"/>
                        <a:pt x="495223" y="422571"/>
                        <a:pt x="533400" y="419100"/>
                      </a:cubicBezTo>
                      <a:cubicBezTo>
                        <a:pt x="718099" y="402309"/>
                        <a:pt x="651363" y="437825"/>
                        <a:pt x="736600" y="381000"/>
                      </a:cubicBezTo>
                      <a:cubicBezTo>
                        <a:pt x="745067" y="355600"/>
                        <a:pt x="780932" y="323732"/>
                        <a:pt x="762000" y="304800"/>
                      </a:cubicBezTo>
                      <a:cubicBezTo>
                        <a:pt x="729126" y="271926"/>
                        <a:pt x="693272" y="231091"/>
                        <a:pt x="647700" y="215900"/>
                      </a:cubicBezTo>
                      <a:lnTo>
                        <a:pt x="609600" y="203200"/>
                      </a:lnTo>
                      <a:cubicBezTo>
                        <a:pt x="596900" y="190500"/>
                        <a:pt x="585298" y="176598"/>
                        <a:pt x="571500" y="165100"/>
                      </a:cubicBezTo>
                      <a:cubicBezTo>
                        <a:pt x="559774" y="155329"/>
                        <a:pt x="541490" y="152643"/>
                        <a:pt x="533400" y="139700"/>
                      </a:cubicBezTo>
                      <a:cubicBezTo>
                        <a:pt x="519210" y="116996"/>
                        <a:pt x="519974" y="87447"/>
                        <a:pt x="508000" y="63500"/>
                      </a:cubicBezTo>
                      <a:lnTo>
                        <a:pt x="495300" y="0"/>
                      </a:lnTo>
                      <a:close/>
                    </a:path>
                  </a:pathLst>
                </a:cu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solidFill>
                    <a:schemeClr val="accent5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r-HR"/>
                </a:p>
              </p:txBody>
            </p:sp>
            <p:grpSp>
              <p:nvGrpSpPr>
                <p:cNvPr id="26" name="Group 26"/>
                <p:cNvGrpSpPr/>
                <p:nvPr/>
              </p:nvGrpSpPr>
              <p:grpSpPr>
                <a:xfrm>
                  <a:off x="7477203" y="1512084"/>
                  <a:ext cx="1263000" cy="4219018"/>
                  <a:chOff x="7431652" y="1459852"/>
                  <a:chExt cx="1263000" cy="4219018"/>
                </a:xfrm>
              </p:grpSpPr>
              <p:sp>
                <p:nvSpPr>
                  <p:cNvPr id="27" name="Prostoručno 200"/>
                  <p:cNvSpPr/>
                  <p:nvPr/>
                </p:nvSpPr>
                <p:spPr>
                  <a:xfrm rot="394056" flipH="1">
                    <a:off x="8200833" y="2539173"/>
                    <a:ext cx="493819" cy="1689012"/>
                  </a:xfrm>
                  <a:custGeom>
                    <a:avLst/>
                    <a:gdLst>
                      <a:gd name="connsiteX0" fmla="*/ 379828 w 717453"/>
                      <a:gd name="connsiteY0" fmla="*/ 168812 h 2435274"/>
                      <a:gd name="connsiteX1" fmla="*/ 379828 w 717453"/>
                      <a:gd name="connsiteY1" fmla="*/ 168812 h 2435274"/>
                      <a:gd name="connsiteX2" fmla="*/ 295422 w 717453"/>
                      <a:gd name="connsiteY2" fmla="*/ 267286 h 2435274"/>
                      <a:gd name="connsiteX3" fmla="*/ 253219 w 717453"/>
                      <a:gd name="connsiteY3" fmla="*/ 351692 h 2435274"/>
                      <a:gd name="connsiteX4" fmla="*/ 196948 w 717453"/>
                      <a:gd name="connsiteY4" fmla="*/ 407963 h 2435274"/>
                      <a:gd name="connsiteX5" fmla="*/ 182880 w 717453"/>
                      <a:gd name="connsiteY5" fmla="*/ 450166 h 2435274"/>
                      <a:gd name="connsiteX6" fmla="*/ 126609 w 717453"/>
                      <a:gd name="connsiteY6" fmla="*/ 534572 h 2435274"/>
                      <a:gd name="connsiteX7" fmla="*/ 112542 w 717453"/>
                      <a:gd name="connsiteY7" fmla="*/ 576775 h 2435274"/>
                      <a:gd name="connsiteX8" fmla="*/ 56271 w 717453"/>
                      <a:gd name="connsiteY8" fmla="*/ 647113 h 2435274"/>
                      <a:gd name="connsiteX9" fmla="*/ 28136 w 717453"/>
                      <a:gd name="connsiteY9" fmla="*/ 731520 h 2435274"/>
                      <a:gd name="connsiteX10" fmla="*/ 14068 w 717453"/>
                      <a:gd name="connsiteY10" fmla="*/ 773723 h 2435274"/>
                      <a:gd name="connsiteX11" fmla="*/ 0 w 717453"/>
                      <a:gd name="connsiteY11" fmla="*/ 815926 h 2435274"/>
                      <a:gd name="connsiteX12" fmla="*/ 14068 w 717453"/>
                      <a:gd name="connsiteY12" fmla="*/ 1069144 h 2435274"/>
                      <a:gd name="connsiteX13" fmla="*/ 28136 w 717453"/>
                      <a:gd name="connsiteY13" fmla="*/ 1111347 h 2435274"/>
                      <a:gd name="connsiteX14" fmla="*/ 70339 w 717453"/>
                      <a:gd name="connsiteY14" fmla="*/ 1237957 h 2435274"/>
                      <a:gd name="connsiteX15" fmla="*/ 98474 w 717453"/>
                      <a:gd name="connsiteY15" fmla="*/ 1871003 h 2435274"/>
                      <a:gd name="connsiteX16" fmla="*/ 56271 w 717453"/>
                      <a:gd name="connsiteY16" fmla="*/ 2152357 h 2435274"/>
                      <a:gd name="connsiteX17" fmla="*/ 42203 w 717453"/>
                      <a:gd name="connsiteY17" fmla="*/ 2194560 h 2435274"/>
                      <a:gd name="connsiteX18" fmla="*/ 28136 w 717453"/>
                      <a:gd name="connsiteY18" fmla="*/ 2236763 h 2435274"/>
                      <a:gd name="connsiteX19" fmla="*/ 42203 w 717453"/>
                      <a:gd name="connsiteY19" fmla="*/ 2321169 h 2435274"/>
                      <a:gd name="connsiteX20" fmla="*/ 112542 w 717453"/>
                      <a:gd name="connsiteY20" fmla="*/ 2307101 h 2435274"/>
                      <a:gd name="connsiteX21" fmla="*/ 126609 w 717453"/>
                      <a:gd name="connsiteY21" fmla="*/ 2236763 h 2435274"/>
                      <a:gd name="connsiteX22" fmla="*/ 140677 w 717453"/>
                      <a:gd name="connsiteY22" fmla="*/ 2391507 h 2435274"/>
                      <a:gd name="connsiteX23" fmla="*/ 168813 w 717453"/>
                      <a:gd name="connsiteY23" fmla="*/ 2433710 h 2435274"/>
                      <a:gd name="connsiteX24" fmla="*/ 239151 w 717453"/>
                      <a:gd name="connsiteY24" fmla="*/ 2419643 h 2435274"/>
                      <a:gd name="connsiteX25" fmla="*/ 267286 w 717453"/>
                      <a:gd name="connsiteY25" fmla="*/ 2293033 h 2435274"/>
                      <a:gd name="connsiteX26" fmla="*/ 281354 w 717453"/>
                      <a:gd name="connsiteY26" fmla="*/ 2335237 h 2435274"/>
                      <a:gd name="connsiteX27" fmla="*/ 323557 w 717453"/>
                      <a:gd name="connsiteY27" fmla="*/ 2363372 h 2435274"/>
                      <a:gd name="connsiteX28" fmla="*/ 337625 w 717453"/>
                      <a:gd name="connsiteY28" fmla="*/ 2307101 h 2435274"/>
                      <a:gd name="connsiteX29" fmla="*/ 337625 w 717453"/>
                      <a:gd name="connsiteY29" fmla="*/ 2264898 h 2435274"/>
                      <a:gd name="connsiteX30" fmla="*/ 351693 w 717453"/>
                      <a:gd name="connsiteY30" fmla="*/ 2307101 h 2435274"/>
                      <a:gd name="connsiteX31" fmla="*/ 393896 w 717453"/>
                      <a:gd name="connsiteY31" fmla="*/ 2321169 h 2435274"/>
                      <a:gd name="connsiteX32" fmla="*/ 407963 w 717453"/>
                      <a:gd name="connsiteY32" fmla="*/ 2096086 h 2435274"/>
                      <a:gd name="connsiteX33" fmla="*/ 422031 w 717453"/>
                      <a:gd name="connsiteY33" fmla="*/ 2180492 h 2435274"/>
                      <a:gd name="connsiteX34" fmla="*/ 478302 w 717453"/>
                      <a:gd name="connsiteY34" fmla="*/ 2250830 h 2435274"/>
                      <a:gd name="connsiteX35" fmla="*/ 520505 w 717453"/>
                      <a:gd name="connsiteY35" fmla="*/ 2264898 h 2435274"/>
                      <a:gd name="connsiteX36" fmla="*/ 478302 w 717453"/>
                      <a:gd name="connsiteY36" fmla="*/ 2067950 h 2435274"/>
                      <a:gd name="connsiteX37" fmla="*/ 464234 w 717453"/>
                      <a:gd name="connsiteY37" fmla="*/ 2025747 h 2435274"/>
                      <a:gd name="connsiteX38" fmla="*/ 422031 w 717453"/>
                      <a:gd name="connsiteY38" fmla="*/ 1983544 h 2435274"/>
                      <a:gd name="connsiteX39" fmla="*/ 393896 w 717453"/>
                      <a:gd name="connsiteY39" fmla="*/ 1899138 h 2435274"/>
                      <a:gd name="connsiteX40" fmla="*/ 422031 w 717453"/>
                      <a:gd name="connsiteY40" fmla="*/ 1659987 h 2435274"/>
                      <a:gd name="connsiteX41" fmla="*/ 407963 w 717453"/>
                      <a:gd name="connsiteY41" fmla="*/ 1519310 h 2435274"/>
                      <a:gd name="connsiteX42" fmla="*/ 393896 w 717453"/>
                      <a:gd name="connsiteY42" fmla="*/ 1477107 h 2435274"/>
                      <a:gd name="connsiteX43" fmla="*/ 379828 w 717453"/>
                      <a:gd name="connsiteY43" fmla="*/ 1223889 h 2435274"/>
                      <a:gd name="connsiteX44" fmla="*/ 337625 w 717453"/>
                      <a:gd name="connsiteY44" fmla="*/ 1139483 h 2435274"/>
                      <a:gd name="connsiteX45" fmla="*/ 323557 w 717453"/>
                      <a:gd name="connsiteY45" fmla="*/ 1097280 h 2435274"/>
                      <a:gd name="connsiteX46" fmla="*/ 351693 w 717453"/>
                      <a:gd name="connsiteY46" fmla="*/ 787790 h 2435274"/>
                      <a:gd name="connsiteX47" fmla="*/ 365760 w 717453"/>
                      <a:gd name="connsiteY47" fmla="*/ 731520 h 2435274"/>
                      <a:gd name="connsiteX48" fmla="*/ 393896 w 717453"/>
                      <a:gd name="connsiteY48" fmla="*/ 703384 h 2435274"/>
                      <a:gd name="connsiteX49" fmla="*/ 422031 w 717453"/>
                      <a:gd name="connsiteY49" fmla="*/ 604910 h 2435274"/>
                      <a:gd name="connsiteX50" fmla="*/ 464234 w 717453"/>
                      <a:gd name="connsiteY50" fmla="*/ 576775 h 2435274"/>
                      <a:gd name="connsiteX51" fmla="*/ 534573 w 717453"/>
                      <a:gd name="connsiteY51" fmla="*/ 506437 h 2435274"/>
                      <a:gd name="connsiteX52" fmla="*/ 633046 w 717453"/>
                      <a:gd name="connsiteY52" fmla="*/ 393895 h 2435274"/>
                      <a:gd name="connsiteX53" fmla="*/ 661182 w 717453"/>
                      <a:gd name="connsiteY53" fmla="*/ 351692 h 2435274"/>
                      <a:gd name="connsiteX54" fmla="*/ 675249 w 717453"/>
                      <a:gd name="connsiteY54" fmla="*/ 309489 h 2435274"/>
                      <a:gd name="connsiteX55" fmla="*/ 703385 w 717453"/>
                      <a:gd name="connsiteY55" fmla="*/ 182880 h 2435274"/>
                      <a:gd name="connsiteX56" fmla="*/ 717453 w 717453"/>
                      <a:gd name="connsiteY56" fmla="*/ 140677 h 2435274"/>
                      <a:gd name="connsiteX57" fmla="*/ 703385 w 717453"/>
                      <a:gd name="connsiteY57" fmla="*/ 98473 h 2435274"/>
                      <a:gd name="connsiteX58" fmla="*/ 661182 w 717453"/>
                      <a:gd name="connsiteY58" fmla="*/ 14067 h 2435274"/>
                      <a:gd name="connsiteX59" fmla="*/ 618979 w 717453"/>
                      <a:gd name="connsiteY59" fmla="*/ 0 h 2435274"/>
                      <a:gd name="connsiteX60" fmla="*/ 506437 w 717453"/>
                      <a:gd name="connsiteY60" fmla="*/ 14067 h 2435274"/>
                      <a:gd name="connsiteX61" fmla="*/ 407963 w 717453"/>
                      <a:gd name="connsiteY61" fmla="*/ 84406 h 2435274"/>
                      <a:gd name="connsiteX62" fmla="*/ 379828 w 717453"/>
                      <a:gd name="connsiteY62" fmla="*/ 126609 h 2435274"/>
                      <a:gd name="connsiteX63" fmla="*/ 337625 w 717453"/>
                      <a:gd name="connsiteY63" fmla="*/ 196947 h 2435274"/>
                      <a:gd name="connsiteX64" fmla="*/ 379828 w 717453"/>
                      <a:gd name="connsiteY64" fmla="*/ 168812 h 24352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</a:cxnLst>
                    <a:rect l="l" t="t" r="r" b="b"/>
                    <a:pathLst>
                      <a:path w="717453" h="2435274">
                        <a:moveTo>
                          <a:pt x="379828" y="168812"/>
                        </a:moveTo>
                        <a:lnTo>
                          <a:pt x="379828" y="168812"/>
                        </a:lnTo>
                        <a:cubicBezTo>
                          <a:pt x="351693" y="201637"/>
                          <a:pt x="320214" y="231869"/>
                          <a:pt x="295422" y="267286"/>
                        </a:cubicBezTo>
                        <a:cubicBezTo>
                          <a:pt x="200113" y="403442"/>
                          <a:pt x="376112" y="208316"/>
                          <a:pt x="253219" y="351692"/>
                        </a:cubicBezTo>
                        <a:cubicBezTo>
                          <a:pt x="235956" y="371832"/>
                          <a:pt x="196948" y="407963"/>
                          <a:pt x="196948" y="407963"/>
                        </a:cubicBezTo>
                        <a:cubicBezTo>
                          <a:pt x="192259" y="422031"/>
                          <a:pt x="190081" y="437203"/>
                          <a:pt x="182880" y="450166"/>
                        </a:cubicBezTo>
                        <a:cubicBezTo>
                          <a:pt x="166458" y="479725"/>
                          <a:pt x="126609" y="534572"/>
                          <a:pt x="126609" y="534572"/>
                        </a:cubicBezTo>
                        <a:cubicBezTo>
                          <a:pt x="121920" y="548640"/>
                          <a:pt x="120171" y="564060"/>
                          <a:pt x="112542" y="576775"/>
                        </a:cubicBezTo>
                        <a:cubicBezTo>
                          <a:pt x="62430" y="660295"/>
                          <a:pt x="104537" y="538512"/>
                          <a:pt x="56271" y="647113"/>
                        </a:cubicBezTo>
                        <a:cubicBezTo>
                          <a:pt x="44226" y="674214"/>
                          <a:pt x="37514" y="703384"/>
                          <a:pt x="28136" y="731520"/>
                        </a:cubicBezTo>
                        <a:lnTo>
                          <a:pt x="14068" y="773723"/>
                        </a:lnTo>
                        <a:lnTo>
                          <a:pt x="0" y="815926"/>
                        </a:lnTo>
                        <a:cubicBezTo>
                          <a:pt x="4689" y="900332"/>
                          <a:pt x="6053" y="984989"/>
                          <a:pt x="14068" y="1069144"/>
                        </a:cubicBezTo>
                        <a:cubicBezTo>
                          <a:pt x="15474" y="1083906"/>
                          <a:pt x="24919" y="1096871"/>
                          <a:pt x="28136" y="1111347"/>
                        </a:cubicBezTo>
                        <a:cubicBezTo>
                          <a:pt x="53407" y="1225067"/>
                          <a:pt x="21387" y="1164530"/>
                          <a:pt x="70339" y="1237957"/>
                        </a:cubicBezTo>
                        <a:cubicBezTo>
                          <a:pt x="102646" y="1496428"/>
                          <a:pt x="98474" y="1433427"/>
                          <a:pt x="98474" y="1871003"/>
                        </a:cubicBezTo>
                        <a:cubicBezTo>
                          <a:pt x="98474" y="2048983"/>
                          <a:pt x="97927" y="2027388"/>
                          <a:pt x="56271" y="2152357"/>
                        </a:cubicBezTo>
                        <a:lnTo>
                          <a:pt x="42203" y="2194560"/>
                        </a:lnTo>
                        <a:lnTo>
                          <a:pt x="28136" y="2236763"/>
                        </a:lnTo>
                        <a:cubicBezTo>
                          <a:pt x="32825" y="2264898"/>
                          <a:pt x="20291" y="2302909"/>
                          <a:pt x="42203" y="2321169"/>
                        </a:cubicBezTo>
                        <a:cubicBezTo>
                          <a:pt x="60572" y="2336476"/>
                          <a:pt x="95635" y="2324008"/>
                          <a:pt x="112542" y="2307101"/>
                        </a:cubicBezTo>
                        <a:cubicBezTo>
                          <a:pt x="129449" y="2290194"/>
                          <a:pt x="126609" y="2236763"/>
                          <a:pt x="126609" y="2236763"/>
                        </a:cubicBezTo>
                        <a:cubicBezTo>
                          <a:pt x="131298" y="2288344"/>
                          <a:pt x="129824" y="2340863"/>
                          <a:pt x="140677" y="2391507"/>
                        </a:cubicBezTo>
                        <a:cubicBezTo>
                          <a:pt x="144220" y="2408039"/>
                          <a:pt x="152556" y="2429065"/>
                          <a:pt x="168813" y="2433710"/>
                        </a:cubicBezTo>
                        <a:cubicBezTo>
                          <a:pt x="191803" y="2440279"/>
                          <a:pt x="215705" y="2424332"/>
                          <a:pt x="239151" y="2419643"/>
                        </a:cubicBezTo>
                        <a:cubicBezTo>
                          <a:pt x="261868" y="1965317"/>
                          <a:pt x="241374" y="2111647"/>
                          <a:pt x="267286" y="2293033"/>
                        </a:cubicBezTo>
                        <a:cubicBezTo>
                          <a:pt x="269383" y="2307713"/>
                          <a:pt x="272090" y="2323658"/>
                          <a:pt x="281354" y="2335237"/>
                        </a:cubicBezTo>
                        <a:cubicBezTo>
                          <a:pt x="291916" y="2348439"/>
                          <a:pt x="309489" y="2353994"/>
                          <a:pt x="323557" y="2363372"/>
                        </a:cubicBezTo>
                        <a:cubicBezTo>
                          <a:pt x="328246" y="2344615"/>
                          <a:pt x="337625" y="2326435"/>
                          <a:pt x="337625" y="2307101"/>
                        </a:cubicBezTo>
                        <a:cubicBezTo>
                          <a:pt x="337625" y="2120541"/>
                          <a:pt x="304090" y="2063693"/>
                          <a:pt x="337625" y="2264898"/>
                        </a:cubicBezTo>
                        <a:cubicBezTo>
                          <a:pt x="340063" y="2279525"/>
                          <a:pt x="341208" y="2296616"/>
                          <a:pt x="351693" y="2307101"/>
                        </a:cubicBezTo>
                        <a:cubicBezTo>
                          <a:pt x="362178" y="2317586"/>
                          <a:pt x="379828" y="2316480"/>
                          <a:pt x="393896" y="2321169"/>
                        </a:cubicBezTo>
                        <a:cubicBezTo>
                          <a:pt x="450495" y="2094769"/>
                          <a:pt x="407963" y="2322456"/>
                          <a:pt x="407963" y="2096086"/>
                        </a:cubicBezTo>
                        <a:cubicBezTo>
                          <a:pt x="407963" y="2067563"/>
                          <a:pt x="413011" y="2153432"/>
                          <a:pt x="422031" y="2180492"/>
                        </a:cubicBezTo>
                        <a:cubicBezTo>
                          <a:pt x="426824" y="2194870"/>
                          <a:pt x="462293" y="2241225"/>
                          <a:pt x="478302" y="2250830"/>
                        </a:cubicBezTo>
                        <a:cubicBezTo>
                          <a:pt x="491018" y="2258459"/>
                          <a:pt x="506437" y="2260209"/>
                          <a:pt x="520505" y="2264898"/>
                        </a:cubicBezTo>
                        <a:cubicBezTo>
                          <a:pt x="499542" y="2055277"/>
                          <a:pt x="529652" y="2187766"/>
                          <a:pt x="478302" y="2067950"/>
                        </a:cubicBezTo>
                        <a:cubicBezTo>
                          <a:pt x="472461" y="2054320"/>
                          <a:pt x="472459" y="2038085"/>
                          <a:pt x="464234" y="2025747"/>
                        </a:cubicBezTo>
                        <a:cubicBezTo>
                          <a:pt x="453198" y="2009194"/>
                          <a:pt x="436099" y="1997612"/>
                          <a:pt x="422031" y="1983544"/>
                        </a:cubicBezTo>
                        <a:cubicBezTo>
                          <a:pt x="412653" y="1955409"/>
                          <a:pt x="391433" y="1928693"/>
                          <a:pt x="393896" y="1899138"/>
                        </a:cubicBezTo>
                        <a:cubicBezTo>
                          <a:pt x="409949" y="1706498"/>
                          <a:pt x="396889" y="1785695"/>
                          <a:pt x="422031" y="1659987"/>
                        </a:cubicBezTo>
                        <a:cubicBezTo>
                          <a:pt x="417342" y="1613095"/>
                          <a:pt x="415129" y="1565888"/>
                          <a:pt x="407963" y="1519310"/>
                        </a:cubicBezTo>
                        <a:cubicBezTo>
                          <a:pt x="405708" y="1504654"/>
                          <a:pt x="395302" y="1491869"/>
                          <a:pt x="393896" y="1477107"/>
                        </a:cubicBezTo>
                        <a:cubicBezTo>
                          <a:pt x="385881" y="1392952"/>
                          <a:pt x="387843" y="1308044"/>
                          <a:pt x="379828" y="1223889"/>
                        </a:cubicBezTo>
                        <a:cubicBezTo>
                          <a:pt x="375668" y="1180211"/>
                          <a:pt x="356592" y="1177418"/>
                          <a:pt x="337625" y="1139483"/>
                        </a:cubicBezTo>
                        <a:cubicBezTo>
                          <a:pt x="330993" y="1126220"/>
                          <a:pt x="328246" y="1111348"/>
                          <a:pt x="323557" y="1097280"/>
                        </a:cubicBezTo>
                        <a:cubicBezTo>
                          <a:pt x="346612" y="659235"/>
                          <a:pt x="308047" y="940553"/>
                          <a:pt x="351693" y="787790"/>
                        </a:cubicBezTo>
                        <a:cubicBezTo>
                          <a:pt x="357004" y="769200"/>
                          <a:pt x="357114" y="748813"/>
                          <a:pt x="365760" y="731520"/>
                        </a:cubicBezTo>
                        <a:cubicBezTo>
                          <a:pt x="371692" y="719657"/>
                          <a:pt x="384517" y="712763"/>
                          <a:pt x="393896" y="703384"/>
                        </a:cubicBezTo>
                        <a:cubicBezTo>
                          <a:pt x="394816" y="699705"/>
                          <a:pt x="414691" y="614085"/>
                          <a:pt x="422031" y="604910"/>
                        </a:cubicBezTo>
                        <a:cubicBezTo>
                          <a:pt x="432593" y="591708"/>
                          <a:pt x="451510" y="587908"/>
                          <a:pt x="464234" y="576775"/>
                        </a:cubicBezTo>
                        <a:cubicBezTo>
                          <a:pt x="489188" y="554941"/>
                          <a:pt x="516181" y="534026"/>
                          <a:pt x="534573" y="506437"/>
                        </a:cubicBezTo>
                        <a:cubicBezTo>
                          <a:pt x="600221" y="407962"/>
                          <a:pt x="562707" y="440787"/>
                          <a:pt x="633046" y="393895"/>
                        </a:cubicBezTo>
                        <a:cubicBezTo>
                          <a:pt x="642425" y="379827"/>
                          <a:pt x="653621" y="366814"/>
                          <a:pt x="661182" y="351692"/>
                        </a:cubicBezTo>
                        <a:cubicBezTo>
                          <a:pt x="667814" y="338429"/>
                          <a:pt x="671175" y="323747"/>
                          <a:pt x="675249" y="309489"/>
                        </a:cubicBezTo>
                        <a:cubicBezTo>
                          <a:pt x="704139" y="208371"/>
                          <a:pt x="674366" y="298951"/>
                          <a:pt x="703385" y="182880"/>
                        </a:cubicBezTo>
                        <a:cubicBezTo>
                          <a:pt x="706982" y="168494"/>
                          <a:pt x="712764" y="154745"/>
                          <a:pt x="717453" y="140677"/>
                        </a:cubicBezTo>
                        <a:cubicBezTo>
                          <a:pt x="712764" y="126609"/>
                          <a:pt x="707459" y="112731"/>
                          <a:pt x="703385" y="98473"/>
                        </a:cubicBezTo>
                        <a:cubicBezTo>
                          <a:pt x="691527" y="56970"/>
                          <a:pt x="699265" y="36917"/>
                          <a:pt x="661182" y="14067"/>
                        </a:cubicBezTo>
                        <a:cubicBezTo>
                          <a:pt x="648467" y="6438"/>
                          <a:pt x="633047" y="4689"/>
                          <a:pt x="618979" y="0"/>
                        </a:cubicBezTo>
                        <a:cubicBezTo>
                          <a:pt x="581465" y="4689"/>
                          <a:pt x="543114" y="4898"/>
                          <a:pt x="506437" y="14067"/>
                        </a:cubicBezTo>
                        <a:cubicBezTo>
                          <a:pt x="464520" y="24546"/>
                          <a:pt x="434497" y="52565"/>
                          <a:pt x="407963" y="84406"/>
                        </a:cubicBezTo>
                        <a:cubicBezTo>
                          <a:pt x="397139" y="97394"/>
                          <a:pt x="387389" y="111487"/>
                          <a:pt x="379828" y="126609"/>
                        </a:cubicBezTo>
                        <a:cubicBezTo>
                          <a:pt x="343305" y="199655"/>
                          <a:pt x="392578" y="141994"/>
                          <a:pt x="337625" y="196947"/>
                        </a:cubicBezTo>
                        <a:lnTo>
                          <a:pt x="379828" y="168812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40000"/>
                      <a:lumOff val="6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r-HR"/>
                  </a:p>
                </p:txBody>
              </p:sp>
              <p:sp>
                <p:nvSpPr>
                  <p:cNvPr id="28" name="Freeform 10"/>
                  <p:cNvSpPr/>
                  <p:nvPr/>
                </p:nvSpPr>
                <p:spPr>
                  <a:xfrm>
                    <a:off x="7756436" y="1612537"/>
                    <a:ext cx="677206" cy="851962"/>
                  </a:xfrm>
                  <a:custGeom>
                    <a:avLst/>
                    <a:gdLst>
                      <a:gd name="connsiteX0" fmla="*/ 0 w 533400"/>
                      <a:gd name="connsiteY0" fmla="*/ 139700 h 647700"/>
                      <a:gd name="connsiteX1" fmla="*/ 0 w 533400"/>
                      <a:gd name="connsiteY1" fmla="*/ 139700 h 647700"/>
                      <a:gd name="connsiteX2" fmla="*/ 76200 w 533400"/>
                      <a:gd name="connsiteY2" fmla="*/ 12700 h 647700"/>
                      <a:gd name="connsiteX3" fmla="*/ 114300 w 533400"/>
                      <a:gd name="connsiteY3" fmla="*/ 0 h 647700"/>
                      <a:gd name="connsiteX4" fmla="*/ 342900 w 533400"/>
                      <a:gd name="connsiteY4" fmla="*/ 12700 h 647700"/>
                      <a:gd name="connsiteX5" fmla="*/ 381000 w 533400"/>
                      <a:gd name="connsiteY5" fmla="*/ 25400 h 647700"/>
                      <a:gd name="connsiteX6" fmla="*/ 457200 w 533400"/>
                      <a:gd name="connsiteY6" fmla="*/ 88900 h 647700"/>
                      <a:gd name="connsiteX7" fmla="*/ 482600 w 533400"/>
                      <a:gd name="connsiteY7" fmla="*/ 127000 h 647700"/>
                      <a:gd name="connsiteX8" fmla="*/ 508000 w 533400"/>
                      <a:gd name="connsiteY8" fmla="*/ 241300 h 647700"/>
                      <a:gd name="connsiteX9" fmla="*/ 520700 w 533400"/>
                      <a:gd name="connsiteY9" fmla="*/ 279400 h 647700"/>
                      <a:gd name="connsiteX10" fmla="*/ 533400 w 533400"/>
                      <a:gd name="connsiteY10" fmla="*/ 330200 h 647700"/>
                      <a:gd name="connsiteX11" fmla="*/ 520700 w 533400"/>
                      <a:gd name="connsiteY11" fmla="*/ 444500 h 647700"/>
                      <a:gd name="connsiteX12" fmla="*/ 431800 w 533400"/>
                      <a:gd name="connsiteY12" fmla="*/ 546100 h 647700"/>
                      <a:gd name="connsiteX13" fmla="*/ 406400 w 533400"/>
                      <a:gd name="connsiteY13" fmla="*/ 584200 h 647700"/>
                      <a:gd name="connsiteX14" fmla="*/ 330200 w 533400"/>
                      <a:gd name="connsiteY14" fmla="*/ 622300 h 647700"/>
                      <a:gd name="connsiteX15" fmla="*/ 292100 w 533400"/>
                      <a:gd name="connsiteY15" fmla="*/ 647700 h 647700"/>
                      <a:gd name="connsiteX16" fmla="*/ 177800 w 533400"/>
                      <a:gd name="connsiteY16" fmla="*/ 584200 h 647700"/>
                      <a:gd name="connsiteX17" fmla="*/ 139700 w 533400"/>
                      <a:gd name="connsiteY17" fmla="*/ 558800 h 647700"/>
                      <a:gd name="connsiteX18" fmla="*/ 101600 w 533400"/>
                      <a:gd name="connsiteY18" fmla="*/ 533400 h 647700"/>
                      <a:gd name="connsiteX19" fmla="*/ 50800 w 533400"/>
                      <a:gd name="connsiteY19" fmla="*/ 419100 h 647700"/>
                      <a:gd name="connsiteX20" fmla="*/ 38100 w 533400"/>
                      <a:gd name="connsiteY20" fmla="*/ 381000 h 647700"/>
                      <a:gd name="connsiteX21" fmla="*/ 25400 w 533400"/>
                      <a:gd name="connsiteY21" fmla="*/ 266700 h 647700"/>
                      <a:gd name="connsiteX22" fmla="*/ 12700 w 533400"/>
                      <a:gd name="connsiteY22" fmla="*/ 215900 h 647700"/>
                      <a:gd name="connsiteX23" fmla="*/ 0 w 533400"/>
                      <a:gd name="connsiteY23" fmla="*/ 139700 h 647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</a:cxnLst>
                    <a:rect l="l" t="t" r="r" b="b"/>
                    <a:pathLst>
                      <a:path w="533400" h="647700">
                        <a:moveTo>
                          <a:pt x="0" y="139700"/>
                        </a:moveTo>
                        <a:lnTo>
                          <a:pt x="0" y="139700"/>
                        </a:lnTo>
                        <a:cubicBezTo>
                          <a:pt x="31029" y="56957"/>
                          <a:pt x="13251" y="44175"/>
                          <a:pt x="76200" y="12700"/>
                        </a:cubicBezTo>
                        <a:cubicBezTo>
                          <a:pt x="88174" y="6713"/>
                          <a:pt x="101600" y="4233"/>
                          <a:pt x="114300" y="0"/>
                        </a:cubicBezTo>
                        <a:cubicBezTo>
                          <a:pt x="190500" y="4233"/>
                          <a:pt x="266926" y="5464"/>
                          <a:pt x="342900" y="12700"/>
                        </a:cubicBezTo>
                        <a:cubicBezTo>
                          <a:pt x="356227" y="13969"/>
                          <a:pt x="369026" y="19413"/>
                          <a:pt x="381000" y="25400"/>
                        </a:cubicBezTo>
                        <a:cubicBezTo>
                          <a:pt x="409543" y="39671"/>
                          <a:pt x="437138" y="64825"/>
                          <a:pt x="457200" y="88900"/>
                        </a:cubicBezTo>
                        <a:cubicBezTo>
                          <a:pt x="466971" y="100626"/>
                          <a:pt x="475774" y="113348"/>
                          <a:pt x="482600" y="127000"/>
                        </a:cubicBezTo>
                        <a:cubicBezTo>
                          <a:pt x="499754" y="161307"/>
                          <a:pt x="500196" y="206180"/>
                          <a:pt x="508000" y="241300"/>
                        </a:cubicBezTo>
                        <a:cubicBezTo>
                          <a:pt x="510904" y="254368"/>
                          <a:pt x="517022" y="266528"/>
                          <a:pt x="520700" y="279400"/>
                        </a:cubicBezTo>
                        <a:cubicBezTo>
                          <a:pt x="525495" y="296183"/>
                          <a:pt x="529167" y="313267"/>
                          <a:pt x="533400" y="330200"/>
                        </a:cubicBezTo>
                        <a:cubicBezTo>
                          <a:pt x="529167" y="368300"/>
                          <a:pt x="532822" y="408133"/>
                          <a:pt x="520700" y="444500"/>
                        </a:cubicBezTo>
                        <a:cubicBezTo>
                          <a:pt x="499533" y="508000"/>
                          <a:pt x="476250" y="516467"/>
                          <a:pt x="431800" y="546100"/>
                        </a:cubicBezTo>
                        <a:cubicBezTo>
                          <a:pt x="423333" y="558800"/>
                          <a:pt x="417193" y="573407"/>
                          <a:pt x="406400" y="584200"/>
                        </a:cubicBezTo>
                        <a:cubicBezTo>
                          <a:pt x="370004" y="620596"/>
                          <a:pt x="371517" y="601642"/>
                          <a:pt x="330200" y="622300"/>
                        </a:cubicBezTo>
                        <a:cubicBezTo>
                          <a:pt x="316548" y="629126"/>
                          <a:pt x="304800" y="639233"/>
                          <a:pt x="292100" y="647700"/>
                        </a:cubicBezTo>
                        <a:cubicBezTo>
                          <a:pt x="225040" y="625347"/>
                          <a:pt x="265139" y="642426"/>
                          <a:pt x="177800" y="584200"/>
                        </a:cubicBezTo>
                        <a:lnTo>
                          <a:pt x="139700" y="558800"/>
                        </a:lnTo>
                        <a:lnTo>
                          <a:pt x="101600" y="533400"/>
                        </a:lnTo>
                        <a:cubicBezTo>
                          <a:pt x="61348" y="473023"/>
                          <a:pt x="81027" y="509780"/>
                          <a:pt x="50800" y="419100"/>
                        </a:cubicBezTo>
                        <a:lnTo>
                          <a:pt x="38100" y="381000"/>
                        </a:lnTo>
                        <a:cubicBezTo>
                          <a:pt x="33867" y="342900"/>
                          <a:pt x="31229" y="304589"/>
                          <a:pt x="25400" y="266700"/>
                        </a:cubicBezTo>
                        <a:cubicBezTo>
                          <a:pt x="22746" y="249448"/>
                          <a:pt x="14628" y="233248"/>
                          <a:pt x="12700" y="215900"/>
                        </a:cubicBezTo>
                        <a:cubicBezTo>
                          <a:pt x="10363" y="194863"/>
                          <a:pt x="2117" y="152400"/>
                          <a:pt x="0" y="139700"/>
                        </a:cubicBezTo>
                        <a:close/>
                      </a:path>
                    </a:pathLst>
                  </a:custGeom>
                  <a:solidFill>
                    <a:schemeClr val="accent5">
                      <a:lumMod val="40000"/>
                      <a:lumOff val="60000"/>
                    </a:schemeClr>
                  </a:solidFill>
                  <a:ln>
                    <a:solidFill>
                      <a:schemeClr val="accent5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r-HR"/>
                  </a:p>
                </p:txBody>
              </p:sp>
              <p:sp>
                <p:nvSpPr>
                  <p:cNvPr id="29" name="Freeform 13"/>
                  <p:cNvSpPr/>
                  <p:nvPr/>
                </p:nvSpPr>
                <p:spPr>
                  <a:xfrm>
                    <a:off x="7596057" y="1459852"/>
                    <a:ext cx="994897" cy="1073429"/>
                  </a:xfrm>
                  <a:custGeom>
                    <a:avLst/>
                    <a:gdLst>
                      <a:gd name="connsiteX0" fmla="*/ 228600 w 1054100"/>
                      <a:gd name="connsiteY0" fmla="*/ 1070737 h 1073429"/>
                      <a:gd name="connsiteX1" fmla="*/ 228600 w 1054100"/>
                      <a:gd name="connsiteY1" fmla="*/ 1070737 h 1073429"/>
                      <a:gd name="connsiteX2" fmla="*/ 266700 w 1054100"/>
                      <a:gd name="connsiteY2" fmla="*/ 969137 h 1073429"/>
                      <a:gd name="connsiteX3" fmla="*/ 279400 w 1054100"/>
                      <a:gd name="connsiteY3" fmla="*/ 931037 h 1073429"/>
                      <a:gd name="connsiteX4" fmla="*/ 266700 w 1054100"/>
                      <a:gd name="connsiteY4" fmla="*/ 791337 h 1073429"/>
                      <a:gd name="connsiteX5" fmla="*/ 241300 w 1054100"/>
                      <a:gd name="connsiteY5" fmla="*/ 664337 h 1073429"/>
                      <a:gd name="connsiteX6" fmla="*/ 254000 w 1054100"/>
                      <a:gd name="connsiteY6" fmla="*/ 359537 h 1073429"/>
                      <a:gd name="connsiteX7" fmla="*/ 317500 w 1054100"/>
                      <a:gd name="connsiteY7" fmla="*/ 296037 h 1073429"/>
                      <a:gd name="connsiteX8" fmla="*/ 431800 w 1054100"/>
                      <a:gd name="connsiteY8" fmla="*/ 270637 h 1073429"/>
                      <a:gd name="connsiteX9" fmla="*/ 520700 w 1054100"/>
                      <a:gd name="connsiteY9" fmla="*/ 245237 h 1073429"/>
                      <a:gd name="connsiteX10" fmla="*/ 609600 w 1054100"/>
                      <a:gd name="connsiteY10" fmla="*/ 257937 h 1073429"/>
                      <a:gd name="connsiteX11" fmla="*/ 660400 w 1054100"/>
                      <a:gd name="connsiteY11" fmla="*/ 270637 h 1073429"/>
                      <a:gd name="connsiteX12" fmla="*/ 774700 w 1054100"/>
                      <a:gd name="connsiteY12" fmla="*/ 296037 h 1073429"/>
                      <a:gd name="connsiteX13" fmla="*/ 812800 w 1054100"/>
                      <a:gd name="connsiteY13" fmla="*/ 321437 h 1073429"/>
                      <a:gd name="connsiteX14" fmla="*/ 863600 w 1054100"/>
                      <a:gd name="connsiteY14" fmla="*/ 397637 h 1073429"/>
                      <a:gd name="connsiteX15" fmla="*/ 876300 w 1054100"/>
                      <a:gd name="connsiteY15" fmla="*/ 562737 h 1073429"/>
                      <a:gd name="connsiteX16" fmla="*/ 889000 w 1054100"/>
                      <a:gd name="connsiteY16" fmla="*/ 600837 h 1073429"/>
                      <a:gd name="connsiteX17" fmla="*/ 901700 w 1054100"/>
                      <a:gd name="connsiteY17" fmla="*/ 943737 h 1073429"/>
                      <a:gd name="connsiteX18" fmla="*/ 927100 w 1054100"/>
                      <a:gd name="connsiteY18" fmla="*/ 1032637 h 1073429"/>
                      <a:gd name="connsiteX19" fmla="*/ 939800 w 1054100"/>
                      <a:gd name="connsiteY19" fmla="*/ 931037 h 1073429"/>
                      <a:gd name="connsiteX20" fmla="*/ 952500 w 1054100"/>
                      <a:gd name="connsiteY20" fmla="*/ 867537 h 1073429"/>
                      <a:gd name="connsiteX21" fmla="*/ 965200 w 1054100"/>
                      <a:gd name="connsiteY21" fmla="*/ 905637 h 1073429"/>
                      <a:gd name="connsiteX22" fmla="*/ 990600 w 1054100"/>
                      <a:gd name="connsiteY22" fmla="*/ 1007237 h 1073429"/>
                      <a:gd name="connsiteX23" fmla="*/ 1041400 w 1054100"/>
                      <a:gd name="connsiteY23" fmla="*/ 994537 h 1073429"/>
                      <a:gd name="connsiteX24" fmla="*/ 1054100 w 1054100"/>
                      <a:gd name="connsiteY24" fmla="*/ 956437 h 1073429"/>
                      <a:gd name="connsiteX25" fmla="*/ 1041400 w 1054100"/>
                      <a:gd name="connsiteY25" fmla="*/ 854837 h 1073429"/>
                      <a:gd name="connsiteX26" fmla="*/ 1028700 w 1054100"/>
                      <a:gd name="connsiteY26" fmla="*/ 575437 h 1073429"/>
                      <a:gd name="connsiteX27" fmla="*/ 1016000 w 1054100"/>
                      <a:gd name="connsiteY27" fmla="*/ 245237 h 1073429"/>
                      <a:gd name="connsiteX28" fmla="*/ 977900 w 1054100"/>
                      <a:gd name="connsiteY28" fmla="*/ 169037 h 1073429"/>
                      <a:gd name="connsiteX29" fmla="*/ 939800 w 1054100"/>
                      <a:gd name="connsiteY29" fmla="*/ 156337 h 1073429"/>
                      <a:gd name="connsiteX30" fmla="*/ 914400 w 1054100"/>
                      <a:gd name="connsiteY30" fmla="*/ 118237 h 1073429"/>
                      <a:gd name="connsiteX31" fmla="*/ 838200 w 1054100"/>
                      <a:gd name="connsiteY31" fmla="*/ 80137 h 1073429"/>
                      <a:gd name="connsiteX32" fmla="*/ 800100 w 1054100"/>
                      <a:gd name="connsiteY32" fmla="*/ 54737 h 1073429"/>
                      <a:gd name="connsiteX33" fmla="*/ 635000 w 1054100"/>
                      <a:gd name="connsiteY33" fmla="*/ 29337 h 1073429"/>
                      <a:gd name="connsiteX34" fmla="*/ 241300 w 1054100"/>
                      <a:gd name="connsiteY34" fmla="*/ 29337 h 1073429"/>
                      <a:gd name="connsiteX35" fmla="*/ 127000 w 1054100"/>
                      <a:gd name="connsiteY35" fmla="*/ 67437 h 1073429"/>
                      <a:gd name="connsiteX36" fmla="*/ 88900 w 1054100"/>
                      <a:gd name="connsiteY36" fmla="*/ 80137 h 1073429"/>
                      <a:gd name="connsiteX37" fmla="*/ 50800 w 1054100"/>
                      <a:gd name="connsiteY37" fmla="*/ 118237 h 1073429"/>
                      <a:gd name="connsiteX38" fmla="*/ 25400 w 1054100"/>
                      <a:gd name="connsiteY38" fmla="*/ 207137 h 1073429"/>
                      <a:gd name="connsiteX39" fmla="*/ 0 w 1054100"/>
                      <a:gd name="connsiteY39" fmla="*/ 283337 h 1073429"/>
                      <a:gd name="connsiteX40" fmla="*/ 12700 w 1054100"/>
                      <a:gd name="connsiteY40" fmla="*/ 423037 h 1073429"/>
                      <a:gd name="connsiteX41" fmla="*/ 38100 w 1054100"/>
                      <a:gd name="connsiteY41" fmla="*/ 499237 h 1073429"/>
                      <a:gd name="connsiteX42" fmla="*/ 76200 w 1054100"/>
                      <a:gd name="connsiteY42" fmla="*/ 575437 h 1073429"/>
                      <a:gd name="connsiteX43" fmla="*/ 88900 w 1054100"/>
                      <a:gd name="connsiteY43" fmla="*/ 1045337 h 1073429"/>
                      <a:gd name="connsiteX44" fmla="*/ 127000 w 1054100"/>
                      <a:gd name="connsiteY44" fmla="*/ 1070737 h 1073429"/>
                      <a:gd name="connsiteX45" fmla="*/ 228600 w 1054100"/>
                      <a:gd name="connsiteY45" fmla="*/ 1070737 h 10734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</a:cxnLst>
                    <a:rect l="l" t="t" r="r" b="b"/>
                    <a:pathLst>
                      <a:path w="1054100" h="1073429">
                        <a:moveTo>
                          <a:pt x="228600" y="1070737"/>
                        </a:moveTo>
                        <a:lnTo>
                          <a:pt x="228600" y="1070737"/>
                        </a:lnTo>
                        <a:cubicBezTo>
                          <a:pt x="241300" y="1036870"/>
                          <a:pt x="254339" y="1003129"/>
                          <a:pt x="266700" y="969137"/>
                        </a:cubicBezTo>
                        <a:cubicBezTo>
                          <a:pt x="271275" y="956556"/>
                          <a:pt x="279400" y="944424"/>
                          <a:pt x="279400" y="931037"/>
                        </a:cubicBezTo>
                        <a:cubicBezTo>
                          <a:pt x="279400" y="884278"/>
                          <a:pt x="273313" y="837626"/>
                          <a:pt x="266700" y="791337"/>
                        </a:cubicBezTo>
                        <a:cubicBezTo>
                          <a:pt x="260595" y="748599"/>
                          <a:pt x="241300" y="664337"/>
                          <a:pt x="241300" y="664337"/>
                        </a:cubicBezTo>
                        <a:cubicBezTo>
                          <a:pt x="245533" y="562737"/>
                          <a:pt x="242770" y="460603"/>
                          <a:pt x="254000" y="359537"/>
                        </a:cubicBezTo>
                        <a:cubicBezTo>
                          <a:pt x="256988" y="332643"/>
                          <a:pt x="297578" y="305998"/>
                          <a:pt x="317500" y="296037"/>
                        </a:cubicBezTo>
                        <a:cubicBezTo>
                          <a:pt x="350455" y="279559"/>
                          <a:pt x="399282" y="277141"/>
                          <a:pt x="431800" y="270637"/>
                        </a:cubicBezTo>
                        <a:cubicBezTo>
                          <a:pt x="471667" y="262664"/>
                          <a:pt x="484387" y="257341"/>
                          <a:pt x="520700" y="245237"/>
                        </a:cubicBezTo>
                        <a:cubicBezTo>
                          <a:pt x="550333" y="249470"/>
                          <a:pt x="580149" y="252582"/>
                          <a:pt x="609600" y="257937"/>
                        </a:cubicBezTo>
                        <a:cubicBezTo>
                          <a:pt x="626773" y="261059"/>
                          <a:pt x="643361" y="266851"/>
                          <a:pt x="660400" y="270637"/>
                        </a:cubicBezTo>
                        <a:cubicBezTo>
                          <a:pt x="805508" y="302883"/>
                          <a:pt x="650810" y="265064"/>
                          <a:pt x="774700" y="296037"/>
                        </a:cubicBezTo>
                        <a:cubicBezTo>
                          <a:pt x="787400" y="304504"/>
                          <a:pt x="802749" y="309950"/>
                          <a:pt x="812800" y="321437"/>
                        </a:cubicBezTo>
                        <a:cubicBezTo>
                          <a:pt x="832902" y="344411"/>
                          <a:pt x="863600" y="397637"/>
                          <a:pt x="863600" y="397637"/>
                        </a:cubicBezTo>
                        <a:cubicBezTo>
                          <a:pt x="867833" y="452670"/>
                          <a:pt x="869454" y="507967"/>
                          <a:pt x="876300" y="562737"/>
                        </a:cubicBezTo>
                        <a:cubicBezTo>
                          <a:pt x="877960" y="576021"/>
                          <a:pt x="888110" y="587480"/>
                          <a:pt x="889000" y="600837"/>
                        </a:cubicBezTo>
                        <a:cubicBezTo>
                          <a:pt x="896608" y="714962"/>
                          <a:pt x="894336" y="829596"/>
                          <a:pt x="901700" y="943737"/>
                        </a:cubicBezTo>
                        <a:cubicBezTo>
                          <a:pt x="902976" y="963511"/>
                          <a:pt x="920133" y="1011735"/>
                          <a:pt x="927100" y="1032637"/>
                        </a:cubicBezTo>
                        <a:cubicBezTo>
                          <a:pt x="975571" y="959931"/>
                          <a:pt x="939800" y="1033044"/>
                          <a:pt x="939800" y="931037"/>
                        </a:cubicBezTo>
                        <a:cubicBezTo>
                          <a:pt x="939800" y="909451"/>
                          <a:pt x="948267" y="888704"/>
                          <a:pt x="952500" y="867537"/>
                        </a:cubicBezTo>
                        <a:cubicBezTo>
                          <a:pt x="956733" y="880237"/>
                          <a:pt x="961953" y="892650"/>
                          <a:pt x="965200" y="905637"/>
                        </a:cubicBezTo>
                        <a:lnTo>
                          <a:pt x="990600" y="1007237"/>
                        </a:lnTo>
                        <a:cubicBezTo>
                          <a:pt x="1007533" y="1003004"/>
                          <a:pt x="1027770" y="1005441"/>
                          <a:pt x="1041400" y="994537"/>
                        </a:cubicBezTo>
                        <a:cubicBezTo>
                          <a:pt x="1051853" y="986174"/>
                          <a:pt x="1054100" y="969824"/>
                          <a:pt x="1054100" y="956437"/>
                        </a:cubicBezTo>
                        <a:cubicBezTo>
                          <a:pt x="1054100" y="922307"/>
                          <a:pt x="1045633" y="888704"/>
                          <a:pt x="1041400" y="854837"/>
                        </a:cubicBezTo>
                        <a:cubicBezTo>
                          <a:pt x="1037167" y="761704"/>
                          <a:pt x="1032581" y="668586"/>
                          <a:pt x="1028700" y="575437"/>
                        </a:cubicBezTo>
                        <a:cubicBezTo>
                          <a:pt x="1024114" y="465384"/>
                          <a:pt x="1023578" y="355124"/>
                          <a:pt x="1016000" y="245237"/>
                        </a:cubicBezTo>
                        <a:cubicBezTo>
                          <a:pt x="1014657" y="225756"/>
                          <a:pt x="992274" y="180536"/>
                          <a:pt x="977900" y="169037"/>
                        </a:cubicBezTo>
                        <a:cubicBezTo>
                          <a:pt x="967447" y="160674"/>
                          <a:pt x="952500" y="160570"/>
                          <a:pt x="939800" y="156337"/>
                        </a:cubicBezTo>
                        <a:cubicBezTo>
                          <a:pt x="931333" y="143637"/>
                          <a:pt x="925193" y="129030"/>
                          <a:pt x="914400" y="118237"/>
                        </a:cubicBezTo>
                        <a:cubicBezTo>
                          <a:pt x="878004" y="81841"/>
                          <a:pt x="879517" y="100795"/>
                          <a:pt x="838200" y="80137"/>
                        </a:cubicBezTo>
                        <a:cubicBezTo>
                          <a:pt x="824548" y="73311"/>
                          <a:pt x="813752" y="61563"/>
                          <a:pt x="800100" y="54737"/>
                        </a:cubicBezTo>
                        <a:cubicBezTo>
                          <a:pt x="754331" y="31852"/>
                          <a:pt x="671423" y="32979"/>
                          <a:pt x="635000" y="29337"/>
                        </a:cubicBezTo>
                        <a:cubicBezTo>
                          <a:pt x="489566" y="-19141"/>
                          <a:pt x="564309" y="836"/>
                          <a:pt x="241300" y="29337"/>
                        </a:cubicBezTo>
                        <a:lnTo>
                          <a:pt x="127000" y="67437"/>
                        </a:lnTo>
                        <a:lnTo>
                          <a:pt x="88900" y="80137"/>
                        </a:lnTo>
                        <a:cubicBezTo>
                          <a:pt x="76200" y="92837"/>
                          <a:pt x="60763" y="103293"/>
                          <a:pt x="50800" y="118237"/>
                        </a:cubicBezTo>
                        <a:cubicBezTo>
                          <a:pt x="43040" y="129877"/>
                          <a:pt x="27709" y="199439"/>
                          <a:pt x="25400" y="207137"/>
                        </a:cubicBezTo>
                        <a:cubicBezTo>
                          <a:pt x="17707" y="232782"/>
                          <a:pt x="0" y="283337"/>
                          <a:pt x="0" y="283337"/>
                        </a:cubicBezTo>
                        <a:cubicBezTo>
                          <a:pt x="4233" y="329904"/>
                          <a:pt x="4574" y="376990"/>
                          <a:pt x="12700" y="423037"/>
                        </a:cubicBezTo>
                        <a:cubicBezTo>
                          <a:pt x="17353" y="449404"/>
                          <a:pt x="29633" y="473837"/>
                          <a:pt x="38100" y="499237"/>
                        </a:cubicBezTo>
                        <a:cubicBezTo>
                          <a:pt x="55627" y="551817"/>
                          <a:pt x="43374" y="526198"/>
                          <a:pt x="76200" y="575437"/>
                        </a:cubicBezTo>
                        <a:cubicBezTo>
                          <a:pt x="80433" y="732070"/>
                          <a:pt x="72913" y="889464"/>
                          <a:pt x="88900" y="1045337"/>
                        </a:cubicBezTo>
                        <a:cubicBezTo>
                          <a:pt x="90457" y="1060521"/>
                          <a:pt x="111983" y="1068007"/>
                          <a:pt x="127000" y="1070737"/>
                        </a:cubicBezTo>
                        <a:cubicBezTo>
                          <a:pt x="160320" y="1076795"/>
                          <a:pt x="211667" y="1070737"/>
                          <a:pt x="228600" y="1070737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85000"/>
                      <a:lumOff val="1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r-HR"/>
                  </a:p>
                </p:txBody>
              </p:sp>
              <p:sp>
                <p:nvSpPr>
                  <p:cNvPr id="30" name="Freeform 14"/>
                  <p:cNvSpPr/>
                  <p:nvPr/>
                </p:nvSpPr>
                <p:spPr>
                  <a:xfrm>
                    <a:off x="7996678" y="2304330"/>
                    <a:ext cx="245979" cy="77846"/>
                  </a:xfrm>
                  <a:custGeom>
                    <a:avLst/>
                    <a:gdLst>
                      <a:gd name="connsiteX0" fmla="*/ 0 w 585650"/>
                      <a:gd name="connsiteY0" fmla="*/ 2594 h 180394"/>
                      <a:gd name="connsiteX1" fmla="*/ 0 w 585650"/>
                      <a:gd name="connsiteY1" fmla="*/ 2594 h 180394"/>
                      <a:gd name="connsiteX2" fmla="*/ 114300 w 585650"/>
                      <a:gd name="connsiteY2" fmla="*/ 27994 h 180394"/>
                      <a:gd name="connsiteX3" fmla="*/ 152400 w 585650"/>
                      <a:gd name="connsiteY3" fmla="*/ 40694 h 180394"/>
                      <a:gd name="connsiteX4" fmla="*/ 469900 w 585650"/>
                      <a:gd name="connsiteY4" fmla="*/ 27994 h 180394"/>
                      <a:gd name="connsiteX5" fmla="*/ 546100 w 585650"/>
                      <a:gd name="connsiteY5" fmla="*/ 15294 h 180394"/>
                      <a:gd name="connsiteX6" fmla="*/ 584200 w 585650"/>
                      <a:gd name="connsiteY6" fmla="*/ 2594 h 180394"/>
                      <a:gd name="connsiteX7" fmla="*/ 546100 w 585650"/>
                      <a:gd name="connsiteY7" fmla="*/ 78794 h 180394"/>
                      <a:gd name="connsiteX8" fmla="*/ 508000 w 585650"/>
                      <a:gd name="connsiteY8" fmla="*/ 91494 h 180394"/>
                      <a:gd name="connsiteX9" fmla="*/ 469900 w 585650"/>
                      <a:gd name="connsiteY9" fmla="*/ 116894 h 180394"/>
                      <a:gd name="connsiteX10" fmla="*/ 431800 w 585650"/>
                      <a:gd name="connsiteY10" fmla="*/ 129594 h 180394"/>
                      <a:gd name="connsiteX11" fmla="*/ 393700 w 585650"/>
                      <a:gd name="connsiteY11" fmla="*/ 154994 h 180394"/>
                      <a:gd name="connsiteX12" fmla="*/ 317500 w 585650"/>
                      <a:gd name="connsiteY12" fmla="*/ 180394 h 180394"/>
                      <a:gd name="connsiteX13" fmla="*/ 203200 w 585650"/>
                      <a:gd name="connsiteY13" fmla="*/ 142294 h 180394"/>
                      <a:gd name="connsiteX14" fmla="*/ 88900 w 585650"/>
                      <a:gd name="connsiteY14" fmla="*/ 91494 h 180394"/>
                      <a:gd name="connsiteX15" fmla="*/ 76200 w 585650"/>
                      <a:gd name="connsiteY15" fmla="*/ 53394 h 180394"/>
                      <a:gd name="connsiteX16" fmla="*/ 0 w 585650"/>
                      <a:gd name="connsiteY16" fmla="*/ 2594 h 1803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585650" h="180394">
                        <a:moveTo>
                          <a:pt x="0" y="2594"/>
                        </a:moveTo>
                        <a:lnTo>
                          <a:pt x="0" y="2594"/>
                        </a:lnTo>
                        <a:cubicBezTo>
                          <a:pt x="38100" y="11061"/>
                          <a:pt x="76436" y="18528"/>
                          <a:pt x="114300" y="27994"/>
                        </a:cubicBezTo>
                        <a:cubicBezTo>
                          <a:pt x="127287" y="31241"/>
                          <a:pt x="139013" y="40694"/>
                          <a:pt x="152400" y="40694"/>
                        </a:cubicBezTo>
                        <a:cubicBezTo>
                          <a:pt x="258318" y="40694"/>
                          <a:pt x="364067" y="32227"/>
                          <a:pt x="469900" y="27994"/>
                        </a:cubicBezTo>
                        <a:cubicBezTo>
                          <a:pt x="495300" y="23761"/>
                          <a:pt x="520963" y="20880"/>
                          <a:pt x="546100" y="15294"/>
                        </a:cubicBezTo>
                        <a:cubicBezTo>
                          <a:pt x="559168" y="12390"/>
                          <a:pt x="574734" y="-6872"/>
                          <a:pt x="584200" y="2594"/>
                        </a:cubicBezTo>
                        <a:cubicBezTo>
                          <a:pt x="594425" y="12819"/>
                          <a:pt x="547283" y="77847"/>
                          <a:pt x="546100" y="78794"/>
                        </a:cubicBezTo>
                        <a:cubicBezTo>
                          <a:pt x="535647" y="87157"/>
                          <a:pt x="519974" y="85507"/>
                          <a:pt x="508000" y="91494"/>
                        </a:cubicBezTo>
                        <a:cubicBezTo>
                          <a:pt x="494348" y="98320"/>
                          <a:pt x="483552" y="110068"/>
                          <a:pt x="469900" y="116894"/>
                        </a:cubicBezTo>
                        <a:cubicBezTo>
                          <a:pt x="457926" y="122881"/>
                          <a:pt x="443774" y="123607"/>
                          <a:pt x="431800" y="129594"/>
                        </a:cubicBezTo>
                        <a:cubicBezTo>
                          <a:pt x="418148" y="136420"/>
                          <a:pt x="407648" y="148795"/>
                          <a:pt x="393700" y="154994"/>
                        </a:cubicBezTo>
                        <a:cubicBezTo>
                          <a:pt x="369234" y="165868"/>
                          <a:pt x="317500" y="180394"/>
                          <a:pt x="317500" y="180394"/>
                        </a:cubicBezTo>
                        <a:cubicBezTo>
                          <a:pt x="145906" y="151795"/>
                          <a:pt x="310346" y="189914"/>
                          <a:pt x="203200" y="142294"/>
                        </a:cubicBezTo>
                        <a:cubicBezTo>
                          <a:pt x="67180" y="81841"/>
                          <a:pt x="175125" y="148977"/>
                          <a:pt x="88900" y="91494"/>
                        </a:cubicBezTo>
                        <a:cubicBezTo>
                          <a:pt x="84667" y="78794"/>
                          <a:pt x="85666" y="62860"/>
                          <a:pt x="76200" y="53394"/>
                        </a:cubicBezTo>
                        <a:cubicBezTo>
                          <a:pt x="34084" y="11278"/>
                          <a:pt x="12700" y="11061"/>
                          <a:pt x="0" y="2594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75000"/>
                      <a:lumOff val="25000"/>
                    </a:schemeClr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3">
                    <a:schemeClr val="lt1"/>
                  </a:lnRef>
                  <a:fillRef idx="1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r-HR"/>
                  </a:p>
                </p:txBody>
              </p:sp>
              <p:sp>
                <p:nvSpPr>
                  <p:cNvPr id="31" name="Freeform 20"/>
                  <p:cNvSpPr/>
                  <p:nvPr/>
                </p:nvSpPr>
                <p:spPr>
                  <a:xfrm rot="263566">
                    <a:off x="7971590" y="3777415"/>
                    <a:ext cx="595244" cy="1854200"/>
                  </a:xfrm>
                  <a:custGeom>
                    <a:avLst/>
                    <a:gdLst>
                      <a:gd name="connsiteX0" fmla="*/ 114300 w 812800"/>
                      <a:gd name="connsiteY0" fmla="*/ 50800 h 1854200"/>
                      <a:gd name="connsiteX1" fmla="*/ 114300 w 812800"/>
                      <a:gd name="connsiteY1" fmla="*/ 50800 h 1854200"/>
                      <a:gd name="connsiteX2" fmla="*/ 228600 w 812800"/>
                      <a:gd name="connsiteY2" fmla="*/ 25400 h 1854200"/>
                      <a:gd name="connsiteX3" fmla="*/ 304800 w 812800"/>
                      <a:gd name="connsiteY3" fmla="*/ 0 h 1854200"/>
                      <a:gd name="connsiteX4" fmla="*/ 342900 w 812800"/>
                      <a:gd name="connsiteY4" fmla="*/ 12700 h 1854200"/>
                      <a:gd name="connsiteX5" fmla="*/ 368300 w 812800"/>
                      <a:gd name="connsiteY5" fmla="*/ 88900 h 1854200"/>
                      <a:gd name="connsiteX6" fmla="*/ 381000 w 812800"/>
                      <a:gd name="connsiteY6" fmla="*/ 431800 h 1854200"/>
                      <a:gd name="connsiteX7" fmla="*/ 406400 w 812800"/>
                      <a:gd name="connsiteY7" fmla="*/ 736600 h 1854200"/>
                      <a:gd name="connsiteX8" fmla="*/ 419100 w 812800"/>
                      <a:gd name="connsiteY8" fmla="*/ 774700 h 1854200"/>
                      <a:gd name="connsiteX9" fmla="*/ 457200 w 812800"/>
                      <a:gd name="connsiteY9" fmla="*/ 1219200 h 1854200"/>
                      <a:gd name="connsiteX10" fmla="*/ 469900 w 812800"/>
                      <a:gd name="connsiteY10" fmla="*/ 1447800 h 1854200"/>
                      <a:gd name="connsiteX11" fmla="*/ 546100 w 812800"/>
                      <a:gd name="connsiteY11" fmla="*/ 1498600 h 1854200"/>
                      <a:gd name="connsiteX12" fmla="*/ 660400 w 812800"/>
                      <a:gd name="connsiteY12" fmla="*/ 1587500 h 1854200"/>
                      <a:gd name="connsiteX13" fmla="*/ 698500 w 812800"/>
                      <a:gd name="connsiteY13" fmla="*/ 1612900 h 1854200"/>
                      <a:gd name="connsiteX14" fmla="*/ 736600 w 812800"/>
                      <a:gd name="connsiteY14" fmla="*/ 1638300 h 1854200"/>
                      <a:gd name="connsiteX15" fmla="*/ 812800 w 812800"/>
                      <a:gd name="connsiteY15" fmla="*/ 1701800 h 1854200"/>
                      <a:gd name="connsiteX16" fmla="*/ 800100 w 812800"/>
                      <a:gd name="connsiteY16" fmla="*/ 1778000 h 1854200"/>
                      <a:gd name="connsiteX17" fmla="*/ 762000 w 812800"/>
                      <a:gd name="connsiteY17" fmla="*/ 1790700 h 1854200"/>
                      <a:gd name="connsiteX18" fmla="*/ 673100 w 812800"/>
                      <a:gd name="connsiteY18" fmla="*/ 1778000 h 1854200"/>
                      <a:gd name="connsiteX19" fmla="*/ 635000 w 812800"/>
                      <a:gd name="connsiteY19" fmla="*/ 1752600 h 1854200"/>
                      <a:gd name="connsiteX20" fmla="*/ 609600 w 812800"/>
                      <a:gd name="connsiteY20" fmla="*/ 1714500 h 1854200"/>
                      <a:gd name="connsiteX21" fmla="*/ 495300 w 812800"/>
                      <a:gd name="connsiteY21" fmla="*/ 1651000 h 1854200"/>
                      <a:gd name="connsiteX22" fmla="*/ 381000 w 812800"/>
                      <a:gd name="connsiteY22" fmla="*/ 1663700 h 1854200"/>
                      <a:gd name="connsiteX23" fmla="*/ 355600 w 812800"/>
                      <a:gd name="connsiteY23" fmla="*/ 1854200 h 1854200"/>
                      <a:gd name="connsiteX24" fmla="*/ 279400 w 812800"/>
                      <a:gd name="connsiteY24" fmla="*/ 1816100 h 1854200"/>
                      <a:gd name="connsiteX25" fmla="*/ 254000 w 812800"/>
                      <a:gd name="connsiteY25" fmla="*/ 1778000 h 1854200"/>
                      <a:gd name="connsiteX26" fmla="*/ 228600 w 812800"/>
                      <a:gd name="connsiteY26" fmla="*/ 1511300 h 1854200"/>
                      <a:gd name="connsiteX27" fmla="*/ 203200 w 812800"/>
                      <a:gd name="connsiteY27" fmla="*/ 1384300 h 1854200"/>
                      <a:gd name="connsiteX28" fmla="*/ 190500 w 812800"/>
                      <a:gd name="connsiteY28" fmla="*/ 1231900 h 1854200"/>
                      <a:gd name="connsiteX29" fmla="*/ 177800 w 812800"/>
                      <a:gd name="connsiteY29" fmla="*/ 1104900 h 1854200"/>
                      <a:gd name="connsiteX30" fmla="*/ 152400 w 812800"/>
                      <a:gd name="connsiteY30" fmla="*/ 812800 h 1854200"/>
                      <a:gd name="connsiteX31" fmla="*/ 127000 w 812800"/>
                      <a:gd name="connsiteY31" fmla="*/ 622300 h 1854200"/>
                      <a:gd name="connsiteX32" fmla="*/ 88900 w 812800"/>
                      <a:gd name="connsiteY32" fmla="*/ 495300 h 1854200"/>
                      <a:gd name="connsiteX33" fmla="*/ 63500 w 812800"/>
                      <a:gd name="connsiteY33" fmla="*/ 406400 h 1854200"/>
                      <a:gd name="connsiteX34" fmla="*/ 0 w 812800"/>
                      <a:gd name="connsiteY34" fmla="*/ 304800 h 1854200"/>
                      <a:gd name="connsiteX35" fmla="*/ 12700 w 812800"/>
                      <a:gd name="connsiteY35" fmla="*/ 228600 h 1854200"/>
                      <a:gd name="connsiteX36" fmla="*/ 50800 w 812800"/>
                      <a:gd name="connsiteY36" fmla="*/ 63500 h 1854200"/>
                      <a:gd name="connsiteX37" fmla="*/ 88900 w 812800"/>
                      <a:gd name="connsiteY37" fmla="*/ 50800 h 1854200"/>
                      <a:gd name="connsiteX38" fmla="*/ 114300 w 812800"/>
                      <a:gd name="connsiteY38" fmla="*/ 50800 h 1854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</a:cxnLst>
                    <a:rect l="l" t="t" r="r" b="b"/>
                    <a:pathLst>
                      <a:path w="812800" h="1854200">
                        <a:moveTo>
                          <a:pt x="114300" y="50800"/>
                        </a:moveTo>
                        <a:lnTo>
                          <a:pt x="114300" y="50800"/>
                        </a:lnTo>
                        <a:cubicBezTo>
                          <a:pt x="152400" y="42333"/>
                          <a:pt x="190888" y="35456"/>
                          <a:pt x="228600" y="25400"/>
                        </a:cubicBezTo>
                        <a:cubicBezTo>
                          <a:pt x="254470" y="18501"/>
                          <a:pt x="304800" y="0"/>
                          <a:pt x="304800" y="0"/>
                        </a:cubicBezTo>
                        <a:cubicBezTo>
                          <a:pt x="317500" y="4233"/>
                          <a:pt x="335119" y="1807"/>
                          <a:pt x="342900" y="12700"/>
                        </a:cubicBezTo>
                        <a:cubicBezTo>
                          <a:pt x="358462" y="34487"/>
                          <a:pt x="368300" y="88900"/>
                          <a:pt x="368300" y="88900"/>
                        </a:cubicBezTo>
                        <a:cubicBezTo>
                          <a:pt x="372533" y="203200"/>
                          <a:pt x="375806" y="317540"/>
                          <a:pt x="381000" y="431800"/>
                        </a:cubicBezTo>
                        <a:cubicBezTo>
                          <a:pt x="384719" y="513608"/>
                          <a:pt x="387964" y="644420"/>
                          <a:pt x="406400" y="736600"/>
                        </a:cubicBezTo>
                        <a:cubicBezTo>
                          <a:pt x="409025" y="749727"/>
                          <a:pt x="414867" y="762000"/>
                          <a:pt x="419100" y="774700"/>
                        </a:cubicBezTo>
                        <a:cubicBezTo>
                          <a:pt x="445335" y="1194461"/>
                          <a:pt x="401578" y="1052334"/>
                          <a:pt x="457200" y="1219200"/>
                        </a:cubicBezTo>
                        <a:cubicBezTo>
                          <a:pt x="461433" y="1295400"/>
                          <a:pt x="446760" y="1375075"/>
                          <a:pt x="469900" y="1447800"/>
                        </a:cubicBezTo>
                        <a:cubicBezTo>
                          <a:pt x="479156" y="1476890"/>
                          <a:pt x="524514" y="1477014"/>
                          <a:pt x="546100" y="1498600"/>
                        </a:cubicBezTo>
                        <a:cubicBezTo>
                          <a:pt x="605786" y="1558286"/>
                          <a:pt x="569256" y="1526737"/>
                          <a:pt x="660400" y="1587500"/>
                        </a:cubicBezTo>
                        <a:lnTo>
                          <a:pt x="698500" y="1612900"/>
                        </a:lnTo>
                        <a:cubicBezTo>
                          <a:pt x="711200" y="1621367"/>
                          <a:pt x="725807" y="1627507"/>
                          <a:pt x="736600" y="1638300"/>
                        </a:cubicBezTo>
                        <a:cubicBezTo>
                          <a:pt x="785493" y="1687193"/>
                          <a:pt x="759756" y="1666437"/>
                          <a:pt x="812800" y="1701800"/>
                        </a:cubicBezTo>
                        <a:cubicBezTo>
                          <a:pt x="808567" y="1727200"/>
                          <a:pt x="812876" y="1755642"/>
                          <a:pt x="800100" y="1778000"/>
                        </a:cubicBezTo>
                        <a:cubicBezTo>
                          <a:pt x="793458" y="1789623"/>
                          <a:pt x="775387" y="1790700"/>
                          <a:pt x="762000" y="1790700"/>
                        </a:cubicBezTo>
                        <a:cubicBezTo>
                          <a:pt x="732066" y="1790700"/>
                          <a:pt x="702733" y="1782233"/>
                          <a:pt x="673100" y="1778000"/>
                        </a:cubicBezTo>
                        <a:cubicBezTo>
                          <a:pt x="660400" y="1769533"/>
                          <a:pt x="645793" y="1763393"/>
                          <a:pt x="635000" y="1752600"/>
                        </a:cubicBezTo>
                        <a:cubicBezTo>
                          <a:pt x="624207" y="1741807"/>
                          <a:pt x="621087" y="1724551"/>
                          <a:pt x="609600" y="1714500"/>
                        </a:cubicBezTo>
                        <a:cubicBezTo>
                          <a:pt x="555853" y="1667472"/>
                          <a:pt x="547629" y="1668443"/>
                          <a:pt x="495300" y="1651000"/>
                        </a:cubicBezTo>
                        <a:cubicBezTo>
                          <a:pt x="457200" y="1655233"/>
                          <a:pt x="400019" y="1630416"/>
                          <a:pt x="381000" y="1663700"/>
                        </a:cubicBezTo>
                        <a:cubicBezTo>
                          <a:pt x="206016" y="1969921"/>
                          <a:pt x="491850" y="1763366"/>
                          <a:pt x="355600" y="1854200"/>
                        </a:cubicBezTo>
                        <a:cubicBezTo>
                          <a:pt x="324612" y="1843871"/>
                          <a:pt x="304019" y="1840719"/>
                          <a:pt x="279400" y="1816100"/>
                        </a:cubicBezTo>
                        <a:cubicBezTo>
                          <a:pt x="268607" y="1805307"/>
                          <a:pt x="262467" y="1790700"/>
                          <a:pt x="254000" y="1778000"/>
                        </a:cubicBezTo>
                        <a:cubicBezTo>
                          <a:pt x="233536" y="1430114"/>
                          <a:pt x="260416" y="1659776"/>
                          <a:pt x="228600" y="1511300"/>
                        </a:cubicBezTo>
                        <a:cubicBezTo>
                          <a:pt x="219554" y="1469087"/>
                          <a:pt x="203200" y="1384300"/>
                          <a:pt x="203200" y="1384300"/>
                        </a:cubicBezTo>
                        <a:cubicBezTo>
                          <a:pt x="198967" y="1333500"/>
                          <a:pt x="195115" y="1282667"/>
                          <a:pt x="190500" y="1231900"/>
                        </a:cubicBezTo>
                        <a:cubicBezTo>
                          <a:pt x="186648" y="1189530"/>
                          <a:pt x="181652" y="1147270"/>
                          <a:pt x="177800" y="1104900"/>
                        </a:cubicBezTo>
                        <a:cubicBezTo>
                          <a:pt x="168952" y="1007567"/>
                          <a:pt x="164522" y="909779"/>
                          <a:pt x="152400" y="812800"/>
                        </a:cubicBezTo>
                        <a:cubicBezTo>
                          <a:pt x="147977" y="777418"/>
                          <a:pt x="134011" y="660859"/>
                          <a:pt x="127000" y="622300"/>
                        </a:cubicBezTo>
                        <a:cubicBezTo>
                          <a:pt x="113562" y="548391"/>
                          <a:pt x="110991" y="583664"/>
                          <a:pt x="88900" y="495300"/>
                        </a:cubicBezTo>
                        <a:cubicBezTo>
                          <a:pt x="84831" y="479024"/>
                          <a:pt x="72610" y="424620"/>
                          <a:pt x="63500" y="406400"/>
                        </a:cubicBezTo>
                        <a:cubicBezTo>
                          <a:pt x="48182" y="375765"/>
                          <a:pt x="20149" y="335024"/>
                          <a:pt x="0" y="304800"/>
                        </a:cubicBezTo>
                        <a:cubicBezTo>
                          <a:pt x="4233" y="279400"/>
                          <a:pt x="9506" y="254152"/>
                          <a:pt x="12700" y="228600"/>
                        </a:cubicBezTo>
                        <a:cubicBezTo>
                          <a:pt x="17590" y="189480"/>
                          <a:pt x="5147" y="100022"/>
                          <a:pt x="50800" y="63500"/>
                        </a:cubicBezTo>
                        <a:cubicBezTo>
                          <a:pt x="61253" y="55137"/>
                          <a:pt x="76926" y="56787"/>
                          <a:pt x="88900" y="50800"/>
                        </a:cubicBezTo>
                        <a:cubicBezTo>
                          <a:pt x="149093" y="20704"/>
                          <a:pt x="110067" y="50800"/>
                          <a:pt x="114300" y="50800"/>
                        </a:cubicBezTo>
                        <a:close/>
                      </a:path>
                    </a:pathLst>
                  </a:custGeom>
                  <a:solidFill>
                    <a:schemeClr val="accent5">
                      <a:lumMod val="40000"/>
                      <a:lumOff val="6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r-HR"/>
                  </a:p>
                </p:txBody>
              </p:sp>
              <p:sp>
                <p:nvSpPr>
                  <p:cNvPr id="32" name="Freeform 88"/>
                  <p:cNvSpPr/>
                  <p:nvPr/>
                </p:nvSpPr>
                <p:spPr>
                  <a:xfrm rot="519267">
                    <a:off x="7593936" y="3824670"/>
                    <a:ext cx="595244" cy="1854200"/>
                  </a:xfrm>
                  <a:custGeom>
                    <a:avLst/>
                    <a:gdLst>
                      <a:gd name="connsiteX0" fmla="*/ 114300 w 812800"/>
                      <a:gd name="connsiteY0" fmla="*/ 50800 h 1854200"/>
                      <a:gd name="connsiteX1" fmla="*/ 114300 w 812800"/>
                      <a:gd name="connsiteY1" fmla="*/ 50800 h 1854200"/>
                      <a:gd name="connsiteX2" fmla="*/ 228600 w 812800"/>
                      <a:gd name="connsiteY2" fmla="*/ 25400 h 1854200"/>
                      <a:gd name="connsiteX3" fmla="*/ 304800 w 812800"/>
                      <a:gd name="connsiteY3" fmla="*/ 0 h 1854200"/>
                      <a:gd name="connsiteX4" fmla="*/ 342900 w 812800"/>
                      <a:gd name="connsiteY4" fmla="*/ 12700 h 1854200"/>
                      <a:gd name="connsiteX5" fmla="*/ 368300 w 812800"/>
                      <a:gd name="connsiteY5" fmla="*/ 88900 h 1854200"/>
                      <a:gd name="connsiteX6" fmla="*/ 381000 w 812800"/>
                      <a:gd name="connsiteY6" fmla="*/ 431800 h 1854200"/>
                      <a:gd name="connsiteX7" fmla="*/ 406400 w 812800"/>
                      <a:gd name="connsiteY7" fmla="*/ 736600 h 1854200"/>
                      <a:gd name="connsiteX8" fmla="*/ 419100 w 812800"/>
                      <a:gd name="connsiteY8" fmla="*/ 774700 h 1854200"/>
                      <a:gd name="connsiteX9" fmla="*/ 457200 w 812800"/>
                      <a:gd name="connsiteY9" fmla="*/ 1219200 h 1854200"/>
                      <a:gd name="connsiteX10" fmla="*/ 469900 w 812800"/>
                      <a:gd name="connsiteY10" fmla="*/ 1447800 h 1854200"/>
                      <a:gd name="connsiteX11" fmla="*/ 546100 w 812800"/>
                      <a:gd name="connsiteY11" fmla="*/ 1498600 h 1854200"/>
                      <a:gd name="connsiteX12" fmla="*/ 660400 w 812800"/>
                      <a:gd name="connsiteY12" fmla="*/ 1587500 h 1854200"/>
                      <a:gd name="connsiteX13" fmla="*/ 698500 w 812800"/>
                      <a:gd name="connsiteY13" fmla="*/ 1612900 h 1854200"/>
                      <a:gd name="connsiteX14" fmla="*/ 736600 w 812800"/>
                      <a:gd name="connsiteY14" fmla="*/ 1638300 h 1854200"/>
                      <a:gd name="connsiteX15" fmla="*/ 812800 w 812800"/>
                      <a:gd name="connsiteY15" fmla="*/ 1701800 h 1854200"/>
                      <a:gd name="connsiteX16" fmla="*/ 800100 w 812800"/>
                      <a:gd name="connsiteY16" fmla="*/ 1778000 h 1854200"/>
                      <a:gd name="connsiteX17" fmla="*/ 762000 w 812800"/>
                      <a:gd name="connsiteY17" fmla="*/ 1790700 h 1854200"/>
                      <a:gd name="connsiteX18" fmla="*/ 673100 w 812800"/>
                      <a:gd name="connsiteY18" fmla="*/ 1778000 h 1854200"/>
                      <a:gd name="connsiteX19" fmla="*/ 635000 w 812800"/>
                      <a:gd name="connsiteY19" fmla="*/ 1752600 h 1854200"/>
                      <a:gd name="connsiteX20" fmla="*/ 609600 w 812800"/>
                      <a:gd name="connsiteY20" fmla="*/ 1714500 h 1854200"/>
                      <a:gd name="connsiteX21" fmla="*/ 495300 w 812800"/>
                      <a:gd name="connsiteY21" fmla="*/ 1651000 h 1854200"/>
                      <a:gd name="connsiteX22" fmla="*/ 381000 w 812800"/>
                      <a:gd name="connsiteY22" fmla="*/ 1663700 h 1854200"/>
                      <a:gd name="connsiteX23" fmla="*/ 355600 w 812800"/>
                      <a:gd name="connsiteY23" fmla="*/ 1854200 h 1854200"/>
                      <a:gd name="connsiteX24" fmla="*/ 279400 w 812800"/>
                      <a:gd name="connsiteY24" fmla="*/ 1816100 h 1854200"/>
                      <a:gd name="connsiteX25" fmla="*/ 254000 w 812800"/>
                      <a:gd name="connsiteY25" fmla="*/ 1778000 h 1854200"/>
                      <a:gd name="connsiteX26" fmla="*/ 228600 w 812800"/>
                      <a:gd name="connsiteY26" fmla="*/ 1511300 h 1854200"/>
                      <a:gd name="connsiteX27" fmla="*/ 203200 w 812800"/>
                      <a:gd name="connsiteY27" fmla="*/ 1384300 h 1854200"/>
                      <a:gd name="connsiteX28" fmla="*/ 190500 w 812800"/>
                      <a:gd name="connsiteY28" fmla="*/ 1231900 h 1854200"/>
                      <a:gd name="connsiteX29" fmla="*/ 177800 w 812800"/>
                      <a:gd name="connsiteY29" fmla="*/ 1104900 h 1854200"/>
                      <a:gd name="connsiteX30" fmla="*/ 152400 w 812800"/>
                      <a:gd name="connsiteY30" fmla="*/ 812800 h 1854200"/>
                      <a:gd name="connsiteX31" fmla="*/ 127000 w 812800"/>
                      <a:gd name="connsiteY31" fmla="*/ 622300 h 1854200"/>
                      <a:gd name="connsiteX32" fmla="*/ 88900 w 812800"/>
                      <a:gd name="connsiteY32" fmla="*/ 495300 h 1854200"/>
                      <a:gd name="connsiteX33" fmla="*/ 63500 w 812800"/>
                      <a:gd name="connsiteY33" fmla="*/ 406400 h 1854200"/>
                      <a:gd name="connsiteX34" fmla="*/ 0 w 812800"/>
                      <a:gd name="connsiteY34" fmla="*/ 304800 h 1854200"/>
                      <a:gd name="connsiteX35" fmla="*/ 12700 w 812800"/>
                      <a:gd name="connsiteY35" fmla="*/ 228600 h 1854200"/>
                      <a:gd name="connsiteX36" fmla="*/ 50800 w 812800"/>
                      <a:gd name="connsiteY36" fmla="*/ 63500 h 1854200"/>
                      <a:gd name="connsiteX37" fmla="*/ 88900 w 812800"/>
                      <a:gd name="connsiteY37" fmla="*/ 50800 h 1854200"/>
                      <a:gd name="connsiteX38" fmla="*/ 114300 w 812800"/>
                      <a:gd name="connsiteY38" fmla="*/ 50800 h 1854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</a:cxnLst>
                    <a:rect l="l" t="t" r="r" b="b"/>
                    <a:pathLst>
                      <a:path w="812800" h="1854200">
                        <a:moveTo>
                          <a:pt x="114300" y="50800"/>
                        </a:moveTo>
                        <a:lnTo>
                          <a:pt x="114300" y="50800"/>
                        </a:lnTo>
                        <a:cubicBezTo>
                          <a:pt x="152400" y="42333"/>
                          <a:pt x="190888" y="35456"/>
                          <a:pt x="228600" y="25400"/>
                        </a:cubicBezTo>
                        <a:cubicBezTo>
                          <a:pt x="254470" y="18501"/>
                          <a:pt x="304800" y="0"/>
                          <a:pt x="304800" y="0"/>
                        </a:cubicBezTo>
                        <a:cubicBezTo>
                          <a:pt x="317500" y="4233"/>
                          <a:pt x="335119" y="1807"/>
                          <a:pt x="342900" y="12700"/>
                        </a:cubicBezTo>
                        <a:cubicBezTo>
                          <a:pt x="358462" y="34487"/>
                          <a:pt x="368300" y="88900"/>
                          <a:pt x="368300" y="88900"/>
                        </a:cubicBezTo>
                        <a:cubicBezTo>
                          <a:pt x="372533" y="203200"/>
                          <a:pt x="375806" y="317540"/>
                          <a:pt x="381000" y="431800"/>
                        </a:cubicBezTo>
                        <a:cubicBezTo>
                          <a:pt x="384719" y="513608"/>
                          <a:pt x="387964" y="644420"/>
                          <a:pt x="406400" y="736600"/>
                        </a:cubicBezTo>
                        <a:cubicBezTo>
                          <a:pt x="409025" y="749727"/>
                          <a:pt x="414867" y="762000"/>
                          <a:pt x="419100" y="774700"/>
                        </a:cubicBezTo>
                        <a:cubicBezTo>
                          <a:pt x="445335" y="1194461"/>
                          <a:pt x="401578" y="1052334"/>
                          <a:pt x="457200" y="1219200"/>
                        </a:cubicBezTo>
                        <a:cubicBezTo>
                          <a:pt x="461433" y="1295400"/>
                          <a:pt x="446760" y="1375075"/>
                          <a:pt x="469900" y="1447800"/>
                        </a:cubicBezTo>
                        <a:cubicBezTo>
                          <a:pt x="479156" y="1476890"/>
                          <a:pt x="524514" y="1477014"/>
                          <a:pt x="546100" y="1498600"/>
                        </a:cubicBezTo>
                        <a:cubicBezTo>
                          <a:pt x="605786" y="1558286"/>
                          <a:pt x="569256" y="1526737"/>
                          <a:pt x="660400" y="1587500"/>
                        </a:cubicBezTo>
                        <a:lnTo>
                          <a:pt x="698500" y="1612900"/>
                        </a:lnTo>
                        <a:cubicBezTo>
                          <a:pt x="711200" y="1621367"/>
                          <a:pt x="725807" y="1627507"/>
                          <a:pt x="736600" y="1638300"/>
                        </a:cubicBezTo>
                        <a:cubicBezTo>
                          <a:pt x="785493" y="1687193"/>
                          <a:pt x="759756" y="1666437"/>
                          <a:pt x="812800" y="1701800"/>
                        </a:cubicBezTo>
                        <a:cubicBezTo>
                          <a:pt x="808567" y="1727200"/>
                          <a:pt x="812876" y="1755642"/>
                          <a:pt x="800100" y="1778000"/>
                        </a:cubicBezTo>
                        <a:cubicBezTo>
                          <a:pt x="793458" y="1789623"/>
                          <a:pt x="775387" y="1790700"/>
                          <a:pt x="762000" y="1790700"/>
                        </a:cubicBezTo>
                        <a:cubicBezTo>
                          <a:pt x="732066" y="1790700"/>
                          <a:pt x="702733" y="1782233"/>
                          <a:pt x="673100" y="1778000"/>
                        </a:cubicBezTo>
                        <a:cubicBezTo>
                          <a:pt x="660400" y="1769533"/>
                          <a:pt x="645793" y="1763393"/>
                          <a:pt x="635000" y="1752600"/>
                        </a:cubicBezTo>
                        <a:cubicBezTo>
                          <a:pt x="624207" y="1741807"/>
                          <a:pt x="621087" y="1724551"/>
                          <a:pt x="609600" y="1714500"/>
                        </a:cubicBezTo>
                        <a:cubicBezTo>
                          <a:pt x="555853" y="1667472"/>
                          <a:pt x="547629" y="1668443"/>
                          <a:pt x="495300" y="1651000"/>
                        </a:cubicBezTo>
                        <a:cubicBezTo>
                          <a:pt x="457200" y="1655233"/>
                          <a:pt x="400019" y="1630416"/>
                          <a:pt x="381000" y="1663700"/>
                        </a:cubicBezTo>
                        <a:cubicBezTo>
                          <a:pt x="206016" y="1969921"/>
                          <a:pt x="491850" y="1763366"/>
                          <a:pt x="355600" y="1854200"/>
                        </a:cubicBezTo>
                        <a:cubicBezTo>
                          <a:pt x="324612" y="1843871"/>
                          <a:pt x="304019" y="1840719"/>
                          <a:pt x="279400" y="1816100"/>
                        </a:cubicBezTo>
                        <a:cubicBezTo>
                          <a:pt x="268607" y="1805307"/>
                          <a:pt x="262467" y="1790700"/>
                          <a:pt x="254000" y="1778000"/>
                        </a:cubicBezTo>
                        <a:cubicBezTo>
                          <a:pt x="233536" y="1430114"/>
                          <a:pt x="260416" y="1659776"/>
                          <a:pt x="228600" y="1511300"/>
                        </a:cubicBezTo>
                        <a:cubicBezTo>
                          <a:pt x="219554" y="1469087"/>
                          <a:pt x="203200" y="1384300"/>
                          <a:pt x="203200" y="1384300"/>
                        </a:cubicBezTo>
                        <a:cubicBezTo>
                          <a:pt x="198967" y="1333500"/>
                          <a:pt x="195115" y="1282667"/>
                          <a:pt x="190500" y="1231900"/>
                        </a:cubicBezTo>
                        <a:cubicBezTo>
                          <a:pt x="186648" y="1189530"/>
                          <a:pt x="181652" y="1147270"/>
                          <a:pt x="177800" y="1104900"/>
                        </a:cubicBezTo>
                        <a:cubicBezTo>
                          <a:pt x="168952" y="1007567"/>
                          <a:pt x="164522" y="909779"/>
                          <a:pt x="152400" y="812800"/>
                        </a:cubicBezTo>
                        <a:cubicBezTo>
                          <a:pt x="147977" y="777418"/>
                          <a:pt x="134011" y="660859"/>
                          <a:pt x="127000" y="622300"/>
                        </a:cubicBezTo>
                        <a:cubicBezTo>
                          <a:pt x="113562" y="548391"/>
                          <a:pt x="110991" y="583664"/>
                          <a:pt x="88900" y="495300"/>
                        </a:cubicBezTo>
                        <a:cubicBezTo>
                          <a:pt x="84831" y="479024"/>
                          <a:pt x="72610" y="424620"/>
                          <a:pt x="63500" y="406400"/>
                        </a:cubicBezTo>
                        <a:cubicBezTo>
                          <a:pt x="48182" y="375765"/>
                          <a:pt x="20149" y="335024"/>
                          <a:pt x="0" y="304800"/>
                        </a:cubicBezTo>
                        <a:cubicBezTo>
                          <a:pt x="4233" y="279400"/>
                          <a:pt x="9506" y="254152"/>
                          <a:pt x="12700" y="228600"/>
                        </a:cubicBezTo>
                        <a:cubicBezTo>
                          <a:pt x="17590" y="189480"/>
                          <a:pt x="5147" y="100022"/>
                          <a:pt x="50800" y="63500"/>
                        </a:cubicBezTo>
                        <a:cubicBezTo>
                          <a:pt x="61253" y="55137"/>
                          <a:pt x="76926" y="56787"/>
                          <a:pt x="88900" y="50800"/>
                        </a:cubicBezTo>
                        <a:cubicBezTo>
                          <a:pt x="149093" y="20704"/>
                          <a:pt x="110067" y="50800"/>
                          <a:pt x="114300" y="50800"/>
                        </a:cubicBezTo>
                        <a:close/>
                      </a:path>
                    </a:pathLst>
                  </a:custGeom>
                  <a:solidFill>
                    <a:schemeClr val="accent5">
                      <a:lumMod val="40000"/>
                      <a:lumOff val="6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r-HR"/>
                  </a:p>
                </p:txBody>
              </p:sp>
              <p:sp>
                <p:nvSpPr>
                  <p:cNvPr id="33" name="Prostoručno 32"/>
                  <p:cNvSpPr/>
                  <p:nvPr/>
                </p:nvSpPr>
                <p:spPr>
                  <a:xfrm>
                    <a:off x="7556146" y="2430493"/>
                    <a:ext cx="954777" cy="1838848"/>
                  </a:xfrm>
                  <a:custGeom>
                    <a:avLst/>
                    <a:gdLst>
                      <a:gd name="connsiteX0" fmla="*/ 395783 w 1028829"/>
                      <a:gd name="connsiteY0" fmla="*/ 84406 h 2338733"/>
                      <a:gd name="connsiteX1" fmla="*/ 395783 w 1028829"/>
                      <a:gd name="connsiteY1" fmla="*/ 84406 h 2338733"/>
                      <a:gd name="connsiteX2" fmla="*/ 395783 w 1028829"/>
                      <a:gd name="connsiteY2" fmla="*/ 407963 h 2338733"/>
                      <a:gd name="connsiteX3" fmla="*/ 353580 w 1028829"/>
                      <a:gd name="connsiteY3" fmla="*/ 422031 h 2338733"/>
                      <a:gd name="connsiteX4" fmla="*/ 297309 w 1028829"/>
                      <a:gd name="connsiteY4" fmla="*/ 436098 h 2338733"/>
                      <a:gd name="connsiteX5" fmla="*/ 269173 w 1028829"/>
                      <a:gd name="connsiteY5" fmla="*/ 464234 h 2338733"/>
                      <a:gd name="connsiteX6" fmla="*/ 226970 w 1028829"/>
                      <a:gd name="connsiteY6" fmla="*/ 492369 h 2338733"/>
                      <a:gd name="connsiteX7" fmla="*/ 198835 w 1028829"/>
                      <a:gd name="connsiteY7" fmla="*/ 534572 h 2338733"/>
                      <a:gd name="connsiteX8" fmla="*/ 184767 w 1028829"/>
                      <a:gd name="connsiteY8" fmla="*/ 604911 h 2338733"/>
                      <a:gd name="connsiteX9" fmla="*/ 226970 w 1028829"/>
                      <a:gd name="connsiteY9" fmla="*/ 970671 h 2338733"/>
                      <a:gd name="connsiteX10" fmla="*/ 212903 w 1028829"/>
                      <a:gd name="connsiteY10" fmla="*/ 1702191 h 2338733"/>
                      <a:gd name="connsiteX11" fmla="*/ 184767 w 1028829"/>
                      <a:gd name="connsiteY11" fmla="*/ 1772529 h 2338733"/>
                      <a:gd name="connsiteX12" fmla="*/ 170700 w 1028829"/>
                      <a:gd name="connsiteY12" fmla="*/ 1814732 h 2338733"/>
                      <a:gd name="connsiteX13" fmla="*/ 142564 w 1028829"/>
                      <a:gd name="connsiteY13" fmla="*/ 1913206 h 2338733"/>
                      <a:gd name="connsiteX14" fmla="*/ 128496 w 1028829"/>
                      <a:gd name="connsiteY14" fmla="*/ 1969477 h 2338733"/>
                      <a:gd name="connsiteX15" fmla="*/ 100361 w 1028829"/>
                      <a:gd name="connsiteY15" fmla="*/ 2053883 h 2338733"/>
                      <a:gd name="connsiteX16" fmla="*/ 86293 w 1028829"/>
                      <a:gd name="connsiteY16" fmla="*/ 2096086 h 2338733"/>
                      <a:gd name="connsiteX17" fmla="*/ 58158 w 1028829"/>
                      <a:gd name="connsiteY17" fmla="*/ 2138289 h 2338733"/>
                      <a:gd name="connsiteX18" fmla="*/ 30023 w 1028829"/>
                      <a:gd name="connsiteY18" fmla="*/ 2222695 h 2338733"/>
                      <a:gd name="connsiteX19" fmla="*/ 1887 w 1028829"/>
                      <a:gd name="connsiteY19" fmla="*/ 2250831 h 2338733"/>
                      <a:gd name="connsiteX20" fmla="*/ 44090 w 1028829"/>
                      <a:gd name="connsiteY20" fmla="*/ 2236763 h 2338733"/>
                      <a:gd name="connsiteX21" fmla="*/ 184767 w 1028829"/>
                      <a:gd name="connsiteY21" fmla="*/ 2208628 h 2338733"/>
                      <a:gd name="connsiteX22" fmla="*/ 452053 w 1028829"/>
                      <a:gd name="connsiteY22" fmla="*/ 2194560 h 2338733"/>
                      <a:gd name="connsiteX23" fmla="*/ 508324 w 1028829"/>
                      <a:gd name="connsiteY23" fmla="*/ 2180492 h 2338733"/>
                      <a:gd name="connsiteX24" fmla="*/ 691204 w 1028829"/>
                      <a:gd name="connsiteY24" fmla="*/ 2208628 h 2338733"/>
                      <a:gd name="connsiteX25" fmla="*/ 719340 w 1028829"/>
                      <a:gd name="connsiteY25" fmla="*/ 2236763 h 2338733"/>
                      <a:gd name="connsiteX26" fmla="*/ 803746 w 1028829"/>
                      <a:gd name="connsiteY26" fmla="*/ 2264898 h 2338733"/>
                      <a:gd name="connsiteX27" fmla="*/ 831881 w 1028829"/>
                      <a:gd name="connsiteY27" fmla="*/ 2293034 h 2338733"/>
                      <a:gd name="connsiteX28" fmla="*/ 860016 w 1028829"/>
                      <a:gd name="connsiteY28" fmla="*/ 2335237 h 2338733"/>
                      <a:gd name="connsiteX29" fmla="*/ 874084 w 1028829"/>
                      <a:gd name="connsiteY29" fmla="*/ 2138289 h 2338733"/>
                      <a:gd name="connsiteX30" fmla="*/ 902220 w 1028829"/>
                      <a:gd name="connsiteY30" fmla="*/ 2053883 h 2338733"/>
                      <a:gd name="connsiteX31" fmla="*/ 888152 w 1028829"/>
                      <a:gd name="connsiteY31" fmla="*/ 1828800 h 2338733"/>
                      <a:gd name="connsiteX32" fmla="*/ 874084 w 1028829"/>
                      <a:gd name="connsiteY32" fmla="*/ 1786597 h 2338733"/>
                      <a:gd name="connsiteX33" fmla="*/ 860016 w 1028829"/>
                      <a:gd name="connsiteY33" fmla="*/ 1477108 h 2338733"/>
                      <a:gd name="connsiteX34" fmla="*/ 831881 w 1028829"/>
                      <a:gd name="connsiteY34" fmla="*/ 1392701 h 2338733"/>
                      <a:gd name="connsiteX35" fmla="*/ 817813 w 1028829"/>
                      <a:gd name="connsiteY35" fmla="*/ 1350498 h 2338733"/>
                      <a:gd name="connsiteX36" fmla="*/ 831881 w 1028829"/>
                      <a:gd name="connsiteY36" fmla="*/ 970671 h 2338733"/>
                      <a:gd name="connsiteX37" fmla="*/ 860016 w 1028829"/>
                      <a:gd name="connsiteY37" fmla="*/ 872197 h 2338733"/>
                      <a:gd name="connsiteX38" fmla="*/ 888152 w 1028829"/>
                      <a:gd name="connsiteY38" fmla="*/ 829994 h 2338733"/>
                      <a:gd name="connsiteX39" fmla="*/ 902220 w 1028829"/>
                      <a:gd name="connsiteY39" fmla="*/ 787791 h 2338733"/>
                      <a:gd name="connsiteX40" fmla="*/ 930355 w 1028829"/>
                      <a:gd name="connsiteY40" fmla="*/ 745588 h 2338733"/>
                      <a:gd name="connsiteX41" fmla="*/ 958490 w 1028829"/>
                      <a:gd name="connsiteY41" fmla="*/ 633046 h 2338733"/>
                      <a:gd name="connsiteX42" fmla="*/ 986626 w 1028829"/>
                      <a:gd name="connsiteY42" fmla="*/ 604911 h 2338733"/>
                      <a:gd name="connsiteX43" fmla="*/ 1014761 w 1028829"/>
                      <a:gd name="connsiteY43" fmla="*/ 520504 h 2338733"/>
                      <a:gd name="connsiteX44" fmla="*/ 1028829 w 1028829"/>
                      <a:gd name="connsiteY44" fmla="*/ 478301 h 2338733"/>
                      <a:gd name="connsiteX45" fmla="*/ 1014761 w 1028829"/>
                      <a:gd name="connsiteY45" fmla="*/ 337624 h 2338733"/>
                      <a:gd name="connsiteX46" fmla="*/ 1000693 w 1028829"/>
                      <a:gd name="connsiteY46" fmla="*/ 168812 h 2338733"/>
                      <a:gd name="connsiteX47" fmla="*/ 986626 w 1028829"/>
                      <a:gd name="connsiteY47" fmla="*/ 112541 h 2338733"/>
                      <a:gd name="connsiteX48" fmla="*/ 972558 w 1028829"/>
                      <a:gd name="connsiteY48" fmla="*/ 0 h 2338733"/>
                      <a:gd name="connsiteX49" fmla="*/ 930355 w 1028829"/>
                      <a:gd name="connsiteY49" fmla="*/ 84406 h 2338733"/>
                      <a:gd name="connsiteX50" fmla="*/ 902220 w 1028829"/>
                      <a:gd name="connsiteY50" fmla="*/ 126609 h 2338733"/>
                      <a:gd name="connsiteX51" fmla="*/ 874084 w 1028829"/>
                      <a:gd name="connsiteY51" fmla="*/ 211015 h 2338733"/>
                      <a:gd name="connsiteX52" fmla="*/ 845949 w 1028829"/>
                      <a:gd name="connsiteY52" fmla="*/ 253218 h 2338733"/>
                      <a:gd name="connsiteX53" fmla="*/ 831881 w 1028829"/>
                      <a:gd name="connsiteY53" fmla="*/ 295421 h 2338733"/>
                      <a:gd name="connsiteX54" fmla="*/ 747475 w 1028829"/>
                      <a:gd name="connsiteY54" fmla="*/ 351692 h 2338733"/>
                      <a:gd name="connsiteX55" fmla="*/ 634933 w 1028829"/>
                      <a:gd name="connsiteY55" fmla="*/ 393895 h 2338733"/>
                      <a:gd name="connsiteX56" fmla="*/ 564595 w 1028829"/>
                      <a:gd name="connsiteY56" fmla="*/ 379828 h 2338733"/>
                      <a:gd name="connsiteX57" fmla="*/ 550527 w 1028829"/>
                      <a:gd name="connsiteY57" fmla="*/ 337624 h 2338733"/>
                      <a:gd name="connsiteX58" fmla="*/ 508324 w 1028829"/>
                      <a:gd name="connsiteY58" fmla="*/ 253218 h 2338733"/>
                      <a:gd name="connsiteX59" fmla="*/ 480189 w 1028829"/>
                      <a:gd name="connsiteY59" fmla="*/ 182880 h 2338733"/>
                      <a:gd name="connsiteX60" fmla="*/ 466121 w 1028829"/>
                      <a:gd name="connsiteY60" fmla="*/ 140677 h 2338733"/>
                      <a:gd name="connsiteX61" fmla="*/ 395783 w 1028829"/>
                      <a:gd name="connsiteY61" fmla="*/ 84406 h 23387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</a:cxnLst>
                    <a:rect l="l" t="t" r="r" b="b"/>
                    <a:pathLst>
                      <a:path w="1028829" h="2338733">
                        <a:moveTo>
                          <a:pt x="395783" y="84406"/>
                        </a:moveTo>
                        <a:lnTo>
                          <a:pt x="395783" y="84406"/>
                        </a:lnTo>
                        <a:cubicBezTo>
                          <a:pt x="408253" y="196637"/>
                          <a:pt x="426616" y="292336"/>
                          <a:pt x="395783" y="407963"/>
                        </a:cubicBezTo>
                        <a:cubicBezTo>
                          <a:pt x="391962" y="422291"/>
                          <a:pt x="367838" y="417957"/>
                          <a:pt x="353580" y="422031"/>
                        </a:cubicBezTo>
                        <a:cubicBezTo>
                          <a:pt x="334990" y="427342"/>
                          <a:pt x="316066" y="431409"/>
                          <a:pt x="297309" y="436098"/>
                        </a:cubicBezTo>
                        <a:cubicBezTo>
                          <a:pt x="287930" y="445477"/>
                          <a:pt x="279530" y="455948"/>
                          <a:pt x="269173" y="464234"/>
                        </a:cubicBezTo>
                        <a:cubicBezTo>
                          <a:pt x="255971" y="474796"/>
                          <a:pt x="238925" y="480414"/>
                          <a:pt x="226970" y="492369"/>
                        </a:cubicBezTo>
                        <a:cubicBezTo>
                          <a:pt x="215015" y="504324"/>
                          <a:pt x="208213" y="520504"/>
                          <a:pt x="198835" y="534572"/>
                        </a:cubicBezTo>
                        <a:cubicBezTo>
                          <a:pt x="194146" y="558018"/>
                          <a:pt x="184767" y="581000"/>
                          <a:pt x="184767" y="604911"/>
                        </a:cubicBezTo>
                        <a:cubicBezTo>
                          <a:pt x="184767" y="831885"/>
                          <a:pt x="185748" y="805782"/>
                          <a:pt x="226970" y="970671"/>
                        </a:cubicBezTo>
                        <a:cubicBezTo>
                          <a:pt x="222281" y="1214511"/>
                          <a:pt x="225721" y="1458643"/>
                          <a:pt x="212903" y="1702191"/>
                        </a:cubicBezTo>
                        <a:cubicBezTo>
                          <a:pt x="211576" y="1727408"/>
                          <a:pt x="193634" y="1748885"/>
                          <a:pt x="184767" y="1772529"/>
                        </a:cubicBezTo>
                        <a:cubicBezTo>
                          <a:pt x="179560" y="1786413"/>
                          <a:pt x="174961" y="1800529"/>
                          <a:pt x="170700" y="1814732"/>
                        </a:cubicBezTo>
                        <a:cubicBezTo>
                          <a:pt x="160890" y="1847430"/>
                          <a:pt x="151547" y="1880271"/>
                          <a:pt x="142564" y="1913206"/>
                        </a:cubicBezTo>
                        <a:cubicBezTo>
                          <a:pt x="137477" y="1931859"/>
                          <a:pt x="134052" y="1950958"/>
                          <a:pt x="128496" y="1969477"/>
                        </a:cubicBezTo>
                        <a:cubicBezTo>
                          <a:pt x="119974" y="1997883"/>
                          <a:pt x="109739" y="2025748"/>
                          <a:pt x="100361" y="2053883"/>
                        </a:cubicBezTo>
                        <a:cubicBezTo>
                          <a:pt x="95672" y="2067951"/>
                          <a:pt x="94518" y="2083748"/>
                          <a:pt x="86293" y="2096086"/>
                        </a:cubicBezTo>
                        <a:cubicBezTo>
                          <a:pt x="76915" y="2110154"/>
                          <a:pt x="65025" y="2122839"/>
                          <a:pt x="58158" y="2138289"/>
                        </a:cubicBezTo>
                        <a:cubicBezTo>
                          <a:pt x="46113" y="2165390"/>
                          <a:pt x="50994" y="2201724"/>
                          <a:pt x="30023" y="2222695"/>
                        </a:cubicBezTo>
                        <a:cubicBezTo>
                          <a:pt x="20644" y="2232074"/>
                          <a:pt x="-7491" y="2241452"/>
                          <a:pt x="1887" y="2250831"/>
                        </a:cubicBezTo>
                        <a:cubicBezTo>
                          <a:pt x="12372" y="2261317"/>
                          <a:pt x="29832" y="2240837"/>
                          <a:pt x="44090" y="2236763"/>
                        </a:cubicBezTo>
                        <a:cubicBezTo>
                          <a:pt x="83912" y="2225385"/>
                          <a:pt x="146379" y="2211699"/>
                          <a:pt x="184767" y="2208628"/>
                        </a:cubicBezTo>
                        <a:cubicBezTo>
                          <a:pt x="273702" y="2201513"/>
                          <a:pt x="362958" y="2199249"/>
                          <a:pt x="452053" y="2194560"/>
                        </a:cubicBezTo>
                        <a:cubicBezTo>
                          <a:pt x="470810" y="2189871"/>
                          <a:pt x="488990" y="2180492"/>
                          <a:pt x="508324" y="2180492"/>
                        </a:cubicBezTo>
                        <a:cubicBezTo>
                          <a:pt x="526426" y="2180492"/>
                          <a:pt x="667520" y="2204681"/>
                          <a:pt x="691204" y="2208628"/>
                        </a:cubicBezTo>
                        <a:cubicBezTo>
                          <a:pt x="700583" y="2218006"/>
                          <a:pt x="707477" y="2230832"/>
                          <a:pt x="719340" y="2236763"/>
                        </a:cubicBezTo>
                        <a:cubicBezTo>
                          <a:pt x="745866" y="2250026"/>
                          <a:pt x="803746" y="2264898"/>
                          <a:pt x="803746" y="2264898"/>
                        </a:cubicBezTo>
                        <a:cubicBezTo>
                          <a:pt x="813124" y="2274277"/>
                          <a:pt x="823596" y="2282677"/>
                          <a:pt x="831881" y="2293034"/>
                        </a:cubicBezTo>
                        <a:cubicBezTo>
                          <a:pt x="842443" y="2306236"/>
                          <a:pt x="855567" y="2351548"/>
                          <a:pt x="860016" y="2335237"/>
                        </a:cubicBezTo>
                        <a:cubicBezTo>
                          <a:pt x="877333" y="2271740"/>
                          <a:pt x="864321" y="2203377"/>
                          <a:pt x="874084" y="2138289"/>
                        </a:cubicBezTo>
                        <a:cubicBezTo>
                          <a:pt x="878483" y="2108960"/>
                          <a:pt x="902220" y="2053883"/>
                          <a:pt x="902220" y="2053883"/>
                        </a:cubicBezTo>
                        <a:cubicBezTo>
                          <a:pt x="897531" y="1978855"/>
                          <a:pt x="896022" y="1903561"/>
                          <a:pt x="888152" y="1828800"/>
                        </a:cubicBezTo>
                        <a:cubicBezTo>
                          <a:pt x="886600" y="1814053"/>
                          <a:pt x="875267" y="1801378"/>
                          <a:pt x="874084" y="1786597"/>
                        </a:cubicBezTo>
                        <a:cubicBezTo>
                          <a:pt x="865849" y="1683656"/>
                          <a:pt x="871018" y="1579790"/>
                          <a:pt x="860016" y="1477108"/>
                        </a:cubicBezTo>
                        <a:cubicBezTo>
                          <a:pt x="856857" y="1447619"/>
                          <a:pt x="841259" y="1420837"/>
                          <a:pt x="831881" y="1392701"/>
                        </a:cubicBezTo>
                        <a:lnTo>
                          <a:pt x="817813" y="1350498"/>
                        </a:lnTo>
                        <a:cubicBezTo>
                          <a:pt x="822502" y="1223889"/>
                          <a:pt x="823724" y="1097104"/>
                          <a:pt x="831881" y="970671"/>
                        </a:cubicBezTo>
                        <a:cubicBezTo>
                          <a:pt x="832549" y="960325"/>
                          <a:pt x="852871" y="886487"/>
                          <a:pt x="860016" y="872197"/>
                        </a:cubicBezTo>
                        <a:cubicBezTo>
                          <a:pt x="867577" y="857075"/>
                          <a:pt x="880591" y="845116"/>
                          <a:pt x="888152" y="829994"/>
                        </a:cubicBezTo>
                        <a:cubicBezTo>
                          <a:pt x="894784" y="816731"/>
                          <a:pt x="895588" y="801054"/>
                          <a:pt x="902220" y="787791"/>
                        </a:cubicBezTo>
                        <a:cubicBezTo>
                          <a:pt x="909781" y="772669"/>
                          <a:pt x="922794" y="760710"/>
                          <a:pt x="930355" y="745588"/>
                        </a:cubicBezTo>
                        <a:cubicBezTo>
                          <a:pt x="971330" y="663636"/>
                          <a:pt x="910321" y="745440"/>
                          <a:pt x="958490" y="633046"/>
                        </a:cubicBezTo>
                        <a:cubicBezTo>
                          <a:pt x="963715" y="620855"/>
                          <a:pt x="977247" y="614289"/>
                          <a:pt x="986626" y="604911"/>
                        </a:cubicBezTo>
                        <a:lnTo>
                          <a:pt x="1014761" y="520504"/>
                        </a:lnTo>
                        <a:lnTo>
                          <a:pt x="1028829" y="478301"/>
                        </a:lnTo>
                        <a:cubicBezTo>
                          <a:pt x="1024140" y="431409"/>
                          <a:pt x="1019028" y="384557"/>
                          <a:pt x="1014761" y="337624"/>
                        </a:cubicBezTo>
                        <a:cubicBezTo>
                          <a:pt x="1009649" y="281390"/>
                          <a:pt x="1007697" y="224842"/>
                          <a:pt x="1000693" y="168812"/>
                        </a:cubicBezTo>
                        <a:cubicBezTo>
                          <a:pt x="998295" y="149627"/>
                          <a:pt x="989804" y="131612"/>
                          <a:pt x="986626" y="112541"/>
                        </a:cubicBezTo>
                        <a:cubicBezTo>
                          <a:pt x="980411" y="75250"/>
                          <a:pt x="977247" y="37514"/>
                          <a:pt x="972558" y="0"/>
                        </a:cubicBezTo>
                        <a:cubicBezTo>
                          <a:pt x="891927" y="120948"/>
                          <a:pt x="988598" y="-32079"/>
                          <a:pt x="930355" y="84406"/>
                        </a:cubicBezTo>
                        <a:cubicBezTo>
                          <a:pt x="922794" y="99528"/>
                          <a:pt x="909087" y="111159"/>
                          <a:pt x="902220" y="126609"/>
                        </a:cubicBezTo>
                        <a:cubicBezTo>
                          <a:pt x="890175" y="153710"/>
                          <a:pt x="890535" y="186339"/>
                          <a:pt x="874084" y="211015"/>
                        </a:cubicBezTo>
                        <a:cubicBezTo>
                          <a:pt x="864706" y="225083"/>
                          <a:pt x="853510" y="238096"/>
                          <a:pt x="845949" y="253218"/>
                        </a:cubicBezTo>
                        <a:cubicBezTo>
                          <a:pt x="839317" y="266481"/>
                          <a:pt x="842366" y="284936"/>
                          <a:pt x="831881" y="295421"/>
                        </a:cubicBezTo>
                        <a:cubicBezTo>
                          <a:pt x="807971" y="319331"/>
                          <a:pt x="778871" y="339133"/>
                          <a:pt x="747475" y="351692"/>
                        </a:cubicBezTo>
                        <a:cubicBezTo>
                          <a:pt x="663368" y="385335"/>
                          <a:pt x="701093" y="371843"/>
                          <a:pt x="634933" y="393895"/>
                        </a:cubicBezTo>
                        <a:cubicBezTo>
                          <a:pt x="611487" y="389206"/>
                          <a:pt x="584490" y="393091"/>
                          <a:pt x="564595" y="379828"/>
                        </a:cubicBezTo>
                        <a:cubicBezTo>
                          <a:pt x="552257" y="371602"/>
                          <a:pt x="557159" y="350887"/>
                          <a:pt x="550527" y="337624"/>
                        </a:cubicBezTo>
                        <a:cubicBezTo>
                          <a:pt x="475828" y="188225"/>
                          <a:pt x="561364" y="394657"/>
                          <a:pt x="508324" y="253218"/>
                        </a:cubicBezTo>
                        <a:cubicBezTo>
                          <a:pt x="499457" y="229574"/>
                          <a:pt x="489056" y="206524"/>
                          <a:pt x="480189" y="182880"/>
                        </a:cubicBezTo>
                        <a:cubicBezTo>
                          <a:pt x="474982" y="168996"/>
                          <a:pt x="466121" y="140677"/>
                          <a:pt x="466121" y="140677"/>
                        </a:cubicBezTo>
                        <a:lnTo>
                          <a:pt x="395783" y="84406"/>
                        </a:lnTo>
                        <a:close/>
                      </a:path>
                    </a:pathLst>
                  </a:cu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r-HR"/>
                  </a:p>
                </p:txBody>
              </p:sp>
              <p:sp>
                <p:nvSpPr>
                  <p:cNvPr id="34" name="Prostoručno 33"/>
                  <p:cNvSpPr/>
                  <p:nvPr/>
                </p:nvSpPr>
                <p:spPr>
                  <a:xfrm rot="21412123">
                    <a:off x="7431652" y="2587160"/>
                    <a:ext cx="461032" cy="1648015"/>
                  </a:xfrm>
                  <a:custGeom>
                    <a:avLst/>
                    <a:gdLst>
                      <a:gd name="connsiteX0" fmla="*/ 379828 w 717453"/>
                      <a:gd name="connsiteY0" fmla="*/ 168812 h 2435274"/>
                      <a:gd name="connsiteX1" fmla="*/ 379828 w 717453"/>
                      <a:gd name="connsiteY1" fmla="*/ 168812 h 2435274"/>
                      <a:gd name="connsiteX2" fmla="*/ 295422 w 717453"/>
                      <a:gd name="connsiteY2" fmla="*/ 267286 h 2435274"/>
                      <a:gd name="connsiteX3" fmla="*/ 253219 w 717453"/>
                      <a:gd name="connsiteY3" fmla="*/ 351692 h 2435274"/>
                      <a:gd name="connsiteX4" fmla="*/ 196948 w 717453"/>
                      <a:gd name="connsiteY4" fmla="*/ 407963 h 2435274"/>
                      <a:gd name="connsiteX5" fmla="*/ 182880 w 717453"/>
                      <a:gd name="connsiteY5" fmla="*/ 450166 h 2435274"/>
                      <a:gd name="connsiteX6" fmla="*/ 126609 w 717453"/>
                      <a:gd name="connsiteY6" fmla="*/ 534572 h 2435274"/>
                      <a:gd name="connsiteX7" fmla="*/ 112542 w 717453"/>
                      <a:gd name="connsiteY7" fmla="*/ 576775 h 2435274"/>
                      <a:gd name="connsiteX8" fmla="*/ 56271 w 717453"/>
                      <a:gd name="connsiteY8" fmla="*/ 647113 h 2435274"/>
                      <a:gd name="connsiteX9" fmla="*/ 28136 w 717453"/>
                      <a:gd name="connsiteY9" fmla="*/ 731520 h 2435274"/>
                      <a:gd name="connsiteX10" fmla="*/ 14068 w 717453"/>
                      <a:gd name="connsiteY10" fmla="*/ 773723 h 2435274"/>
                      <a:gd name="connsiteX11" fmla="*/ 0 w 717453"/>
                      <a:gd name="connsiteY11" fmla="*/ 815926 h 2435274"/>
                      <a:gd name="connsiteX12" fmla="*/ 14068 w 717453"/>
                      <a:gd name="connsiteY12" fmla="*/ 1069144 h 2435274"/>
                      <a:gd name="connsiteX13" fmla="*/ 28136 w 717453"/>
                      <a:gd name="connsiteY13" fmla="*/ 1111347 h 2435274"/>
                      <a:gd name="connsiteX14" fmla="*/ 70339 w 717453"/>
                      <a:gd name="connsiteY14" fmla="*/ 1237957 h 2435274"/>
                      <a:gd name="connsiteX15" fmla="*/ 98474 w 717453"/>
                      <a:gd name="connsiteY15" fmla="*/ 1871003 h 2435274"/>
                      <a:gd name="connsiteX16" fmla="*/ 56271 w 717453"/>
                      <a:gd name="connsiteY16" fmla="*/ 2152357 h 2435274"/>
                      <a:gd name="connsiteX17" fmla="*/ 42203 w 717453"/>
                      <a:gd name="connsiteY17" fmla="*/ 2194560 h 2435274"/>
                      <a:gd name="connsiteX18" fmla="*/ 28136 w 717453"/>
                      <a:gd name="connsiteY18" fmla="*/ 2236763 h 2435274"/>
                      <a:gd name="connsiteX19" fmla="*/ 42203 w 717453"/>
                      <a:gd name="connsiteY19" fmla="*/ 2321169 h 2435274"/>
                      <a:gd name="connsiteX20" fmla="*/ 112542 w 717453"/>
                      <a:gd name="connsiteY20" fmla="*/ 2307101 h 2435274"/>
                      <a:gd name="connsiteX21" fmla="*/ 126609 w 717453"/>
                      <a:gd name="connsiteY21" fmla="*/ 2236763 h 2435274"/>
                      <a:gd name="connsiteX22" fmla="*/ 140677 w 717453"/>
                      <a:gd name="connsiteY22" fmla="*/ 2391507 h 2435274"/>
                      <a:gd name="connsiteX23" fmla="*/ 168813 w 717453"/>
                      <a:gd name="connsiteY23" fmla="*/ 2433710 h 2435274"/>
                      <a:gd name="connsiteX24" fmla="*/ 239151 w 717453"/>
                      <a:gd name="connsiteY24" fmla="*/ 2419643 h 2435274"/>
                      <a:gd name="connsiteX25" fmla="*/ 267286 w 717453"/>
                      <a:gd name="connsiteY25" fmla="*/ 2293033 h 2435274"/>
                      <a:gd name="connsiteX26" fmla="*/ 281354 w 717453"/>
                      <a:gd name="connsiteY26" fmla="*/ 2335237 h 2435274"/>
                      <a:gd name="connsiteX27" fmla="*/ 323557 w 717453"/>
                      <a:gd name="connsiteY27" fmla="*/ 2363372 h 2435274"/>
                      <a:gd name="connsiteX28" fmla="*/ 337625 w 717453"/>
                      <a:gd name="connsiteY28" fmla="*/ 2307101 h 2435274"/>
                      <a:gd name="connsiteX29" fmla="*/ 337625 w 717453"/>
                      <a:gd name="connsiteY29" fmla="*/ 2264898 h 2435274"/>
                      <a:gd name="connsiteX30" fmla="*/ 351693 w 717453"/>
                      <a:gd name="connsiteY30" fmla="*/ 2307101 h 2435274"/>
                      <a:gd name="connsiteX31" fmla="*/ 393896 w 717453"/>
                      <a:gd name="connsiteY31" fmla="*/ 2321169 h 2435274"/>
                      <a:gd name="connsiteX32" fmla="*/ 407963 w 717453"/>
                      <a:gd name="connsiteY32" fmla="*/ 2096086 h 2435274"/>
                      <a:gd name="connsiteX33" fmla="*/ 422031 w 717453"/>
                      <a:gd name="connsiteY33" fmla="*/ 2180492 h 2435274"/>
                      <a:gd name="connsiteX34" fmla="*/ 478302 w 717453"/>
                      <a:gd name="connsiteY34" fmla="*/ 2250830 h 2435274"/>
                      <a:gd name="connsiteX35" fmla="*/ 520505 w 717453"/>
                      <a:gd name="connsiteY35" fmla="*/ 2264898 h 2435274"/>
                      <a:gd name="connsiteX36" fmla="*/ 478302 w 717453"/>
                      <a:gd name="connsiteY36" fmla="*/ 2067950 h 2435274"/>
                      <a:gd name="connsiteX37" fmla="*/ 464234 w 717453"/>
                      <a:gd name="connsiteY37" fmla="*/ 2025747 h 2435274"/>
                      <a:gd name="connsiteX38" fmla="*/ 422031 w 717453"/>
                      <a:gd name="connsiteY38" fmla="*/ 1983544 h 2435274"/>
                      <a:gd name="connsiteX39" fmla="*/ 393896 w 717453"/>
                      <a:gd name="connsiteY39" fmla="*/ 1899138 h 2435274"/>
                      <a:gd name="connsiteX40" fmla="*/ 422031 w 717453"/>
                      <a:gd name="connsiteY40" fmla="*/ 1659987 h 2435274"/>
                      <a:gd name="connsiteX41" fmla="*/ 407963 w 717453"/>
                      <a:gd name="connsiteY41" fmla="*/ 1519310 h 2435274"/>
                      <a:gd name="connsiteX42" fmla="*/ 393896 w 717453"/>
                      <a:gd name="connsiteY42" fmla="*/ 1477107 h 2435274"/>
                      <a:gd name="connsiteX43" fmla="*/ 379828 w 717453"/>
                      <a:gd name="connsiteY43" fmla="*/ 1223889 h 2435274"/>
                      <a:gd name="connsiteX44" fmla="*/ 337625 w 717453"/>
                      <a:gd name="connsiteY44" fmla="*/ 1139483 h 2435274"/>
                      <a:gd name="connsiteX45" fmla="*/ 323557 w 717453"/>
                      <a:gd name="connsiteY45" fmla="*/ 1097280 h 2435274"/>
                      <a:gd name="connsiteX46" fmla="*/ 351693 w 717453"/>
                      <a:gd name="connsiteY46" fmla="*/ 787790 h 2435274"/>
                      <a:gd name="connsiteX47" fmla="*/ 365760 w 717453"/>
                      <a:gd name="connsiteY47" fmla="*/ 731520 h 2435274"/>
                      <a:gd name="connsiteX48" fmla="*/ 393896 w 717453"/>
                      <a:gd name="connsiteY48" fmla="*/ 703384 h 2435274"/>
                      <a:gd name="connsiteX49" fmla="*/ 422031 w 717453"/>
                      <a:gd name="connsiteY49" fmla="*/ 604910 h 2435274"/>
                      <a:gd name="connsiteX50" fmla="*/ 464234 w 717453"/>
                      <a:gd name="connsiteY50" fmla="*/ 576775 h 2435274"/>
                      <a:gd name="connsiteX51" fmla="*/ 534573 w 717453"/>
                      <a:gd name="connsiteY51" fmla="*/ 506437 h 2435274"/>
                      <a:gd name="connsiteX52" fmla="*/ 633046 w 717453"/>
                      <a:gd name="connsiteY52" fmla="*/ 393895 h 2435274"/>
                      <a:gd name="connsiteX53" fmla="*/ 661182 w 717453"/>
                      <a:gd name="connsiteY53" fmla="*/ 351692 h 2435274"/>
                      <a:gd name="connsiteX54" fmla="*/ 675249 w 717453"/>
                      <a:gd name="connsiteY54" fmla="*/ 309489 h 2435274"/>
                      <a:gd name="connsiteX55" fmla="*/ 703385 w 717453"/>
                      <a:gd name="connsiteY55" fmla="*/ 182880 h 2435274"/>
                      <a:gd name="connsiteX56" fmla="*/ 717453 w 717453"/>
                      <a:gd name="connsiteY56" fmla="*/ 140677 h 2435274"/>
                      <a:gd name="connsiteX57" fmla="*/ 703385 w 717453"/>
                      <a:gd name="connsiteY57" fmla="*/ 98473 h 2435274"/>
                      <a:gd name="connsiteX58" fmla="*/ 661182 w 717453"/>
                      <a:gd name="connsiteY58" fmla="*/ 14067 h 2435274"/>
                      <a:gd name="connsiteX59" fmla="*/ 618979 w 717453"/>
                      <a:gd name="connsiteY59" fmla="*/ 0 h 2435274"/>
                      <a:gd name="connsiteX60" fmla="*/ 506437 w 717453"/>
                      <a:gd name="connsiteY60" fmla="*/ 14067 h 2435274"/>
                      <a:gd name="connsiteX61" fmla="*/ 407963 w 717453"/>
                      <a:gd name="connsiteY61" fmla="*/ 84406 h 2435274"/>
                      <a:gd name="connsiteX62" fmla="*/ 379828 w 717453"/>
                      <a:gd name="connsiteY62" fmla="*/ 126609 h 2435274"/>
                      <a:gd name="connsiteX63" fmla="*/ 337625 w 717453"/>
                      <a:gd name="connsiteY63" fmla="*/ 196947 h 2435274"/>
                      <a:gd name="connsiteX64" fmla="*/ 379828 w 717453"/>
                      <a:gd name="connsiteY64" fmla="*/ 168812 h 24352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</a:cxnLst>
                    <a:rect l="l" t="t" r="r" b="b"/>
                    <a:pathLst>
                      <a:path w="717453" h="2435274">
                        <a:moveTo>
                          <a:pt x="379828" y="168812"/>
                        </a:moveTo>
                        <a:lnTo>
                          <a:pt x="379828" y="168812"/>
                        </a:lnTo>
                        <a:cubicBezTo>
                          <a:pt x="351693" y="201637"/>
                          <a:pt x="320214" y="231869"/>
                          <a:pt x="295422" y="267286"/>
                        </a:cubicBezTo>
                        <a:cubicBezTo>
                          <a:pt x="200113" y="403442"/>
                          <a:pt x="376112" y="208316"/>
                          <a:pt x="253219" y="351692"/>
                        </a:cubicBezTo>
                        <a:cubicBezTo>
                          <a:pt x="235956" y="371832"/>
                          <a:pt x="196948" y="407963"/>
                          <a:pt x="196948" y="407963"/>
                        </a:cubicBezTo>
                        <a:cubicBezTo>
                          <a:pt x="192259" y="422031"/>
                          <a:pt x="190081" y="437203"/>
                          <a:pt x="182880" y="450166"/>
                        </a:cubicBezTo>
                        <a:cubicBezTo>
                          <a:pt x="166458" y="479725"/>
                          <a:pt x="126609" y="534572"/>
                          <a:pt x="126609" y="534572"/>
                        </a:cubicBezTo>
                        <a:cubicBezTo>
                          <a:pt x="121920" y="548640"/>
                          <a:pt x="120171" y="564060"/>
                          <a:pt x="112542" y="576775"/>
                        </a:cubicBezTo>
                        <a:cubicBezTo>
                          <a:pt x="62430" y="660295"/>
                          <a:pt x="104537" y="538512"/>
                          <a:pt x="56271" y="647113"/>
                        </a:cubicBezTo>
                        <a:cubicBezTo>
                          <a:pt x="44226" y="674214"/>
                          <a:pt x="37514" y="703384"/>
                          <a:pt x="28136" y="731520"/>
                        </a:cubicBezTo>
                        <a:lnTo>
                          <a:pt x="14068" y="773723"/>
                        </a:lnTo>
                        <a:lnTo>
                          <a:pt x="0" y="815926"/>
                        </a:lnTo>
                        <a:cubicBezTo>
                          <a:pt x="4689" y="900332"/>
                          <a:pt x="6053" y="984989"/>
                          <a:pt x="14068" y="1069144"/>
                        </a:cubicBezTo>
                        <a:cubicBezTo>
                          <a:pt x="15474" y="1083906"/>
                          <a:pt x="24919" y="1096871"/>
                          <a:pt x="28136" y="1111347"/>
                        </a:cubicBezTo>
                        <a:cubicBezTo>
                          <a:pt x="53407" y="1225067"/>
                          <a:pt x="21387" y="1164530"/>
                          <a:pt x="70339" y="1237957"/>
                        </a:cubicBezTo>
                        <a:cubicBezTo>
                          <a:pt x="102646" y="1496428"/>
                          <a:pt x="98474" y="1433427"/>
                          <a:pt x="98474" y="1871003"/>
                        </a:cubicBezTo>
                        <a:cubicBezTo>
                          <a:pt x="98474" y="2048983"/>
                          <a:pt x="97927" y="2027388"/>
                          <a:pt x="56271" y="2152357"/>
                        </a:cubicBezTo>
                        <a:lnTo>
                          <a:pt x="42203" y="2194560"/>
                        </a:lnTo>
                        <a:lnTo>
                          <a:pt x="28136" y="2236763"/>
                        </a:lnTo>
                        <a:cubicBezTo>
                          <a:pt x="32825" y="2264898"/>
                          <a:pt x="20291" y="2302909"/>
                          <a:pt x="42203" y="2321169"/>
                        </a:cubicBezTo>
                        <a:cubicBezTo>
                          <a:pt x="60572" y="2336476"/>
                          <a:pt x="95635" y="2324008"/>
                          <a:pt x="112542" y="2307101"/>
                        </a:cubicBezTo>
                        <a:cubicBezTo>
                          <a:pt x="129449" y="2290194"/>
                          <a:pt x="126609" y="2236763"/>
                          <a:pt x="126609" y="2236763"/>
                        </a:cubicBezTo>
                        <a:cubicBezTo>
                          <a:pt x="131298" y="2288344"/>
                          <a:pt x="129824" y="2340863"/>
                          <a:pt x="140677" y="2391507"/>
                        </a:cubicBezTo>
                        <a:cubicBezTo>
                          <a:pt x="144220" y="2408039"/>
                          <a:pt x="152556" y="2429065"/>
                          <a:pt x="168813" y="2433710"/>
                        </a:cubicBezTo>
                        <a:cubicBezTo>
                          <a:pt x="191803" y="2440279"/>
                          <a:pt x="215705" y="2424332"/>
                          <a:pt x="239151" y="2419643"/>
                        </a:cubicBezTo>
                        <a:cubicBezTo>
                          <a:pt x="261868" y="1965317"/>
                          <a:pt x="241374" y="2111647"/>
                          <a:pt x="267286" y="2293033"/>
                        </a:cubicBezTo>
                        <a:cubicBezTo>
                          <a:pt x="269383" y="2307713"/>
                          <a:pt x="272090" y="2323658"/>
                          <a:pt x="281354" y="2335237"/>
                        </a:cubicBezTo>
                        <a:cubicBezTo>
                          <a:pt x="291916" y="2348439"/>
                          <a:pt x="309489" y="2353994"/>
                          <a:pt x="323557" y="2363372"/>
                        </a:cubicBezTo>
                        <a:cubicBezTo>
                          <a:pt x="328246" y="2344615"/>
                          <a:pt x="337625" y="2326435"/>
                          <a:pt x="337625" y="2307101"/>
                        </a:cubicBezTo>
                        <a:cubicBezTo>
                          <a:pt x="337625" y="2120541"/>
                          <a:pt x="304090" y="2063693"/>
                          <a:pt x="337625" y="2264898"/>
                        </a:cubicBezTo>
                        <a:cubicBezTo>
                          <a:pt x="340063" y="2279525"/>
                          <a:pt x="341208" y="2296616"/>
                          <a:pt x="351693" y="2307101"/>
                        </a:cubicBezTo>
                        <a:cubicBezTo>
                          <a:pt x="362178" y="2317586"/>
                          <a:pt x="379828" y="2316480"/>
                          <a:pt x="393896" y="2321169"/>
                        </a:cubicBezTo>
                        <a:cubicBezTo>
                          <a:pt x="450495" y="2094769"/>
                          <a:pt x="407963" y="2322456"/>
                          <a:pt x="407963" y="2096086"/>
                        </a:cubicBezTo>
                        <a:cubicBezTo>
                          <a:pt x="407963" y="2067563"/>
                          <a:pt x="413011" y="2153432"/>
                          <a:pt x="422031" y="2180492"/>
                        </a:cubicBezTo>
                        <a:cubicBezTo>
                          <a:pt x="426824" y="2194870"/>
                          <a:pt x="462293" y="2241225"/>
                          <a:pt x="478302" y="2250830"/>
                        </a:cubicBezTo>
                        <a:cubicBezTo>
                          <a:pt x="491018" y="2258459"/>
                          <a:pt x="506437" y="2260209"/>
                          <a:pt x="520505" y="2264898"/>
                        </a:cubicBezTo>
                        <a:cubicBezTo>
                          <a:pt x="499542" y="2055277"/>
                          <a:pt x="529652" y="2187766"/>
                          <a:pt x="478302" y="2067950"/>
                        </a:cubicBezTo>
                        <a:cubicBezTo>
                          <a:pt x="472461" y="2054320"/>
                          <a:pt x="472459" y="2038085"/>
                          <a:pt x="464234" y="2025747"/>
                        </a:cubicBezTo>
                        <a:cubicBezTo>
                          <a:pt x="453198" y="2009194"/>
                          <a:pt x="436099" y="1997612"/>
                          <a:pt x="422031" y="1983544"/>
                        </a:cubicBezTo>
                        <a:cubicBezTo>
                          <a:pt x="412653" y="1955409"/>
                          <a:pt x="391433" y="1928693"/>
                          <a:pt x="393896" y="1899138"/>
                        </a:cubicBezTo>
                        <a:cubicBezTo>
                          <a:pt x="409949" y="1706498"/>
                          <a:pt x="396889" y="1785695"/>
                          <a:pt x="422031" y="1659987"/>
                        </a:cubicBezTo>
                        <a:cubicBezTo>
                          <a:pt x="417342" y="1613095"/>
                          <a:pt x="415129" y="1565888"/>
                          <a:pt x="407963" y="1519310"/>
                        </a:cubicBezTo>
                        <a:cubicBezTo>
                          <a:pt x="405708" y="1504654"/>
                          <a:pt x="395302" y="1491869"/>
                          <a:pt x="393896" y="1477107"/>
                        </a:cubicBezTo>
                        <a:cubicBezTo>
                          <a:pt x="385881" y="1392952"/>
                          <a:pt x="387843" y="1308044"/>
                          <a:pt x="379828" y="1223889"/>
                        </a:cubicBezTo>
                        <a:cubicBezTo>
                          <a:pt x="375668" y="1180211"/>
                          <a:pt x="356592" y="1177418"/>
                          <a:pt x="337625" y="1139483"/>
                        </a:cubicBezTo>
                        <a:cubicBezTo>
                          <a:pt x="330993" y="1126220"/>
                          <a:pt x="328246" y="1111348"/>
                          <a:pt x="323557" y="1097280"/>
                        </a:cubicBezTo>
                        <a:cubicBezTo>
                          <a:pt x="346612" y="659235"/>
                          <a:pt x="308047" y="940553"/>
                          <a:pt x="351693" y="787790"/>
                        </a:cubicBezTo>
                        <a:cubicBezTo>
                          <a:pt x="357004" y="769200"/>
                          <a:pt x="357114" y="748813"/>
                          <a:pt x="365760" y="731520"/>
                        </a:cubicBezTo>
                        <a:cubicBezTo>
                          <a:pt x="371692" y="719657"/>
                          <a:pt x="384517" y="712763"/>
                          <a:pt x="393896" y="703384"/>
                        </a:cubicBezTo>
                        <a:cubicBezTo>
                          <a:pt x="394816" y="699705"/>
                          <a:pt x="414691" y="614085"/>
                          <a:pt x="422031" y="604910"/>
                        </a:cubicBezTo>
                        <a:cubicBezTo>
                          <a:pt x="432593" y="591708"/>
                          <a:pt x="451510" y="587908"/>
                          <a:pt x="464234" y="576775"/>
                        </a:cubicBezTo>
                        <a:cubicBezTo>
                          <a:pt x="489188" y="554941"/>
                          <a:pt x="516181" y="534026"/>
                          <a:pt x="534573" y="506437"/>
                        </a:cubicBezTo>
                        <a:cubicBezTo>
                          <a:pt x="600221" y="407962"/>
                          <a:pt x="562707" y="440787"/>
                          <a:pt x="633046" y="393895"/>
                        </a:cubicBezTo>
                        <a:cubicBezTo>
                          <a:pt x="642425" y="379827"/>
                          <a:pt x="653621" y="366814"/>
                          <a:pt x="661182" y="351692"/>
                        </a:cubicBezTo>
                        <a:cubicBezTo>
                          <a:pt x="667814" y="338429"/>
                          <a:pt x="671175" y="323747"/>
                          <a:pt x="675249" y="309489"/>
                        </a:cubicBezTo>
                        <a:cubicBezTo>
                          <a:pt x="704139" y="208371"/>
                          <a:pt x="674366" y="298951"/>
                          <a:pt x="703385" y="182880"/>
                        </a:cubicBezTo>
                        <a:cubicBezTo>
                          <a:pt x="706982" y="168494"/>
                          <a:pt x="712764" y="154745"/>
                          <a:pt x="717453" y="140677"/>
                        </a:cubicBezTo>
                        <a:cubicBezTo>
                          <a:pt x="712764" y="126609"/>
                          <a:pt x="707459" y="112731"/>
                          <a:pt x="703385" y="98473"/>
                        </a:cubicBezTo>
                        <a:cubicBezTo>
                          <a:pt x="691527" y="56970"/>
                          <a:pt x="699265" y="36917"/>
                          <a:pt x="661182" y="14067"/>
                        </a:cubicBezTo>
                        <a:cubicBezTo>
                          <a:pt x="648467" y="6438"/>
                          <a:pt x="633047" y="4689"/>
                          <a:pt x="618979" y="0"/>
                        </a:cubicBezTo>
                        <a:cubicBezTo>
                          <a:pt x="581465" y="4689"/>
                          <a:pt x="543114" y="4898"/>
                          <a:pt x="506437" y="14067"/>
                        </a:cubicBezTo>
                        <a:cubicBezTo>
                          <a:pt x="464520" y="24546"/>
                          <a:pt x="434497" y="52565"/>
                          <a:pt x="407963" y="84406"/>
                        </a:cubicBezTo>
                        <a:cubicBezTo>
                          <a:pt x="397139" y="97394"/>
                          <a:pt x="387389" y="111487"/>
                          <a:pt x="379828" y="126609"/>
                        </a:cubicBezTo>
                        <a:cubicBezTo>
                          <a:pt x="343305" y="199655"/>
                          <a:pt x="392578" y="141994"/>
                          <a:pt x="337625" y="196947"/>
                        </a:cubicBezTo>
                        <a:lnTo>
                          <a:pt x="379828" y="168812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40000"/>
                      <a:lumOff val="6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r-HR"/>
                  </a:p>
                </p:txBody>
              </p:sp>
              <p:sp>
                <p:nvSpPr>
                  <p:cNvPr id="35" name="Freeform 21"/>
                  <p:cNvSpPr/>
                  <p:nvPr/>
                </p:nvSpPr>
                <p:spPr>
                  <a:xfrm>
                    <a:off x="7532003" y="2503993"/>
                    <a:ext cx="520700" cy="406400"/>
                  </a:xfrm>
                  <a:custGeom>
                    <a:avLst/>
                    <a:gdLst>
                      <a:gd name="connsiteX0" fmla="*/ 0 w 520700"/>
                      <a:gd name="connsiteY0" fmla="*/ 241300 h 406400"/>
                      <a:gd name="connsiteX1" fmla="*/ 0 w 520700"/>
                      <a:gd name="connsiteY1" fmla="*/ 241300 h 406400"/>
                      <a:gd name="connsiteX2" fmla="*/ 38100 w 520700"/>
                      <a:gd name="connsiteY2" fmla="*/ 342900 h 406400"/>
                      <a:gd name="connsiteX3" fmla="*/ 63500 w 520700"/>
                      <a:gd name="connsiteY3" fmla="*/ 381000 h 406400"/>
                      <a:gd name="connsiteX4" fmla="*/ 139700 w 520700"/>
                      <a:gd name="connsiteY4" fmla="*/ 406400 h 406400"/>
                      <a:gd name="connsiteX5" fmla="*/ 292100 w 520700"/>
                      <a:gd name="connsiteY5" fmla="*/ 355600 h 406400"/>
                      <a:gd name="connsiteX6" fmla="*/ 330200 w 520700"/>
                      <a:gd name="connsiteY6" fmla="*/ 342900 h 406400"/>
                      <a:gd name="connsiteX7" fmla="*/ 368300 w 520700"/>
                      <a:gd name="connsiteY7" fmla="*/ 317500 h 406400"/>
                      <a:gd name="connsiteX8" fmla="*/ 419100 w 520700"/>
                      <a:gd name="connsiteY8" fmla="*/ 304800 h 406400"/>
                      <a:gd name="connsiteX9" fmla="*/ 457200 w 520700"/>
                      <a:gd name="connsiteY9" fmla="*/ 292100 h 406400"/>
                      <a:gd name="connsiteX10" fmla="*/ 469900 w 520700"/>
                      <a:gd name="connsiteY10" fmla="*/ 254000 h 406400"/>
                      <a:gd name="connsiteX11" fmla="*/ 495300 w 520700"/>
                      <a:gd name="connsiteY11" fmla="*/ 215900 h 406400"/>
                      <a:gd name="connsiteX12" fmla="*/ 520700 w 520700"/>
                      <a:gd name="connsiteY12" fmla="*/ 139700 h 406400"/>
                      <a:gd name="connsiteX13" fmla="*/ 482600 w 520700"/>
                      <a:gd name="connsiteY13" fmla="*/ 63500 h 406400"/>
                      <a:gd name="connsiteX14" fmla="*/ 406400 w 520700"/>
                      <a:gd name="connsiteY14" fmla="*/ 25400 h 406400"/>
                      <a:gd name="connsiteX15" fmla="*/ 368300 w 520700"/>
                      <a:gd name="connsiteY15" fmla="*/ 0 h 406400"/>
                      <a:gd name="connsiteX16" fmla="*/ 254000 w 520700"/>
                      <a:gd name="connsiteY16" fmla="*/ 25400 h 406400"/>
                      <a:gd name="connsiteX17" fmla="*/ 177800 w 520700"/>
                      <a:gd name="connsiteY17" fmla="*/ 50800 h 406400"/>
                      <a:gd name="connsiteX18" fmla="*/ 114300 w 520700"/>
                      <a:gd name="connsiteY18" fmla="*/ 127000 h 406400"/>
                      <a:gd name="connsiteX19" fmla="*/ 76200 w 520700"/>
                      <a:gd name="connsiteY19" fmla="*/ 165100 h 406400"/>
                      <a:gd name="connsiteX20" fmla="*/ 50800 w 520700"/>
                      <a:gd name="connsiteY20" fmla="*/ 203200 h 406400"/>
                      <a:gd name="connsiteX21" fmla="*/ 0 w 520700"/>
                      <a:gd name="connsiteY21" fmla="*/ 241300 h 406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520700" h="406400">
                        <a:moveTo>
                          <a:pt x="0" y="241300"/>
                        </a:moveTo>
                        <a:lnTo>
                          <a:pt x="0" y="241300"/>
                        </a:lnTo>
                        <a:cubicBezTo>
                          <a:pt x="12700" y="275167"/>
                          <a:pt x="23133" y="309972"/>
                          <a:pt x="38100" y="342900"/>
                        </a:cubicBezTo>
                        <a:cubicBezTo>
                          <a:pt x="44416" y="356795"/>
                          <a:pt x="50557" y="372910"/>
                          <a:pt x="63500" y="381000"/>
                        </a:cubicBezTo>
                        <a:cubicBezTo>
                          <a:pt x="86204" y="395190"/>
                          <a:pt x="139700" y="406400"/>
                          <a:pt x="139700" y="406400"/>
                        </a:cubicBezTo>
                        <a:cubicBezTo>
                          <a:pt x="254254" y="349123"/>
                          <a:pt x="112150" y="415583"/>
                          <a:pt x="292100" y="355600"/>
                        </a:cubicBezTo>
                        <a:cubicBezTo>
                          <a:pt x="304800" y="351367"/>
                          <a:pt x="318226" y="348887"/>
                          <a:pt x="330200" y="342900"/>
                        </a:cubicBezTo>
                        <a:cubicBezTo>
                          <a:pt x="343852" y="336074"/>
                          <a:pt x="354271" y="323513"/>
                          <a:pt x="368300" y="317500"/>
                        </a:cubicBezTo>
                        <a:cubicBezTo>
                          <a:pt x="384343" y="310624"/>
                          <a:pt x="402317" y="309595"/>
                          <a:pt x="419100" y="304800"/>
                        </a:cubicBezTo>
                        <a:cubicBezTo>
                          <a:pt x="431972" y="301122"/>
                          <a:pt x="444500" y="296333"/>
                          <a:pt x="457200" y="292100"/>
                        </a:cubicBezTo>
                        <a:cubicBezTo>
                          <a:pt x="461433" y="279400"/>
                          <a:pt x="463913" y="265974"/>
                          <a:pt x="469900" y="254000"/>
                        </a:cubicBezTo>
                        <a:cubicBezTo>
                          <a:pt x="476726" y="240348"/>
                          <a:pt x="489101" y="229848"/>
                          <a:pt x="495300" y="215900"/>
                        </a:cubicBezTo>
                        <a:cubicBezTo>
                          <a:pt x="506174" y="191434"/>
                          <a:pt x="520700" y="139700"/>
                          <a:pt x="520700" y="139700"/>
                        </a:cubicBezTo>
                        <a:cubicBezTo>
                          <a:pt x="510371" y="108712"/>
                          <a:pt x="507219" y="88119"/>
                          <a:pt x="482600" y="63500"/>
                        </a:cubicBezTo>
                        <a:cubicBezTo>
                          <a:pt x="446204" y="27104"/>
                          <a:pt x="447717" y="46058"/>
                          <a:pt x="406400" y="25400"/>
                        </a:cubicBezTo>
                        <a:cubicBezTo>
                          <a:pt x="392748" y="18574"/>
                          <a:pt x="381000" y="8467"/>
                          <a:pt x="368300" y="0"/>
                        </a:cubicBezTo>
                        <a:cubicBezTo>
                          <a:pt x="332046" y="7251"/>
                          <a:pt x="289871" y="14639"/>
                          <a:pt x="254000" y="25400"/>
                        </a:cubicBezTo>
                        <a:cubicBezTo>
                          <a:pt x="228355" y="33093"/>
                          <a:pt x="177800" y="50800"/>
                          <a:pt x="177800" y="50800"/>
                        </a:cubicBezTo>
                        <a:cubicBezTo>
                          <a:pt x="66490" y="162110"/>
                          <a:pt x="202707" y="20912"/>
                          <a:pt x="114300" y="127000"/>
                        </a:cubicBezTo>
                        <a:cubicBezTo>
                          <a:pt x="102802" y="140798"/>
                          <a:pt x="87698" y="151302"/>
                          <a:pt x="76200" y="165100"/>
                        </a:cubicBezTo>
                        <a:cubicBezTo>
                          <a:pt x="66429" y="176826"/>
                          <a:pt x="61593" y="192407"/>
                          <a:pt x="50800" y="203200"/>
                        </a:cubicBezTo>
                        <a:cubicBezTo>
                          <a:pt x="40007" y="213993"/>
                          <a:pt x="8467" y="234950"/>
                          <a:pt x="0" y="241300"/>
                        </a:cubicBezTo>
                        <a:close/>
                      </a:path>
                    </a:pathLst>
                  </a:cu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r-HR"/>
                  </a:p>
                </p:txBody>
              </p:sp>
              <p:sp>
                <p:nvSpPr>
                  <p:cNvPr id="36" name="Freeform 90"/>
                  <p:cNvSpPr/>
                  <p:nvPr/>
                </p:nvSpPr>
                <p:spPr>
                  <a:xfrm rot="14235706">
                    <a:off x="8201861" y="2584953"/>
                    <a:ext cx="471618" cy="308524"/>
                  </a:xfrm>
                  <a:custGeom>
                    <a:avLst/>
                    <a:gdLst>
                      <a:gd name="connsiteX0" fmla="*/ 0 w 520700"/>
                      <a:gd name="connsiteY0" fmla="*/ 241300 h 406400"/>
                      <a:gd name="connsiteX1" fmla="*/ 0 w 520700"/>
                      <a:gd name="connsiteY1" fmla="*/ 241300 h 406400"/>
                      <a:gd name="connsiteX2" fmla="*/ 38100 w 520700"/>
                      <a:gd name="connsiteY2" fmla="*/ 342900 h 406400"/>
                      <a:gd name="connsiteX3" fmla="*/ 63500 w 520700"/>
                      <a:gd name="connsiteY3" fmla="*/ 381000 h 406400"/>
                      <a:gd name="connsiteX4" fmla="*/ 139700 w 520700"/>
                      <a:gd name="connsiteY4" fmla="*/ 406400 h 406400"/>
                      <a:gd name="connsiteX5" fmla="*/ 292100 w 520700"/>
                      <a:gd name="connsiteY5" fmla="*/ 355600 h 406400"/>
                      <a:gd name="connsiteX6" fmla="*/ 330200 w 520700"/>
                      <a:gd name="connsiteY6" fmla="*/ 342900 h 406400"/>
                      <a:gd name="connsiteX7" fmla="*/ 368300 w 520700"/>
                      <a:gd name="connsiteY7" fmla="*/ 317500 h 406400"/>
                      <a:gd name="connsiteX8" fmla="*/ 419100 w 520700"/>
                      <a:gd name="connsiteY8" fmla="*/ 304800 h 406400"/>
                      <a:gd name="connsiteX9" fmla="*/ 457200 w 520700"/>
                      <a:gd name="connsiteY9" fmla="*/ 292100 h 406400"/>
                      <a:gd name="connsiteX10" fmla="*/ 469900 w 520700"/>
                      <a:gd name="connsiteY10" fmla="*/ 254000 h 406400"/>
                      <a:gd name="connsiteX11" fmla="*/ 495300 w 520700"/>
                      <a:gd name="connsiteY11" fmla="*/ 215900 h 406400"/>
                      <a:gd name="connsiteX12" fmla="*/ 520700 w 520700"/>
                      <a:gd name="connsiteY12" fmla="*/ 139700 h 406400"/>
                      <a:gd name="connsiteX13" fmla="*/ 482600 w 520700"/>
                      <a:gd name="connsiteY13" fmla="*/ 63500 h 406400"/>
                      <a:gd name="connsiteX14" fmla="*/ 406400 w 520700"/>
                      <a:gd name="connsiteY14" fmla="*/ 25400 h 406400"/>
                      <a:gd name="connsiteX15" fmla="*/ 368300 w 520700"/>
                      <a:gd name="connsiteY15" fmla="*/ 0 h 406400"/>
                      <a:gd name="connsiteX16" fmla="*/ 254000 w 520700"/>
                      <a:gd name="connsiteY16" fmla="*/ 25400 h 406400"/>
                      <a:gd name="connsiteX17" fmla="*/ 177800 w 520700"/>
                      <a:gd name="connsiteY17" fmla="*/ 50800 h 406400"/>
                      <a:gd name="connsiteX18" fmla="*/ 114300 w 520700"/>
                      <a:gd name="connsiteY18" fmla="*/ 127000 h 406400"/>
                      <a:gd name="connsiteX19" fmla="*/ 76200 w 520700"/>
                      <a:gd name="connsiteY19" fmla="*/ 165100 h 406400"/>
                      <a:gd name="connsiteX20" fmla="*/ 50800 w 520700"/>
                      <a:gd name="connsiteY20" fmla="*/ 203200 h 406400"/>
                      <a:gd name="connsiteX21" fmla="*/ 0 w 520700"/>
                      <a:gd name="connsiteY21" fmla="*/ 241300 h 406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520700" h="406400">
                        <a:moveTo>
                          <a:pt x="0" y="241300"/>
                        </a:moveTo>
                        <a:lnTo>
                          <a:pt x="0" y="241300"/>
                        </a:lnTo>
                        <a:cubicBezTo>
                          <a:pt x="12700" y="275167"/>
                          <a:pt x="23133" y="309972"/>
                          <a:pt x="38100" y="342900"/>
                        </a:cubicBezTo>
                        <a:cubicBezTo>
                          <a:pt x="44416" y="356795"/>
                          <a:pt x="50557" y="372910"/>
                          <a:pt x="63500" y="381000"/>
                        </a:cubicBezTo>
                        <a:cubicBezTo>
                          <a:pt x="86204" y="395190"/>
                          <a:pt x="139700" y="406400"/>
                          <a:pt x="139700" y="406400"/>
                        </a:cubicBezTo>
                        <a:cubicBezTo>
                          <a:pt x="254254" y="349123"/>
                          <a:pt x="112150" y="415583"/>
                          <a:pt x="292100" y="355600"/>
                        </a:cubicBezTo>
                        <a:cubicBezTo>
                          <a:pt x="304800" y="351367"/>
                          <a:pt x="318226" y="348887"/>
                          <a:pt x="330200" y="342900"/>
                        </a:cubicBezTo>
                        <a:cubicBezTo>
                          <a:pt x="343852" y="336074"/>
                          <a:pt x="354271" y="323513"/>
                          <a:pt x="368300" y="317500"/>
                        </a:cubicBezTo>
                        <a:cubicBezTo>
                          <a:pt x="384343" y="310624"/>
                          <a:pt x="402317" y="309595"/>
                          <a:pt x="419100" y="304800"/>
                        </a:cubicBezTo>
                        <a:cubicBezTo>
                          <a:pt x="431972" y="301122"/>
                          <a:pt x="444500" y="296333"/>
                          <a:pt x="457200" y="292100"/>
                        </a:cubicBezTo>
                        <a:cubicBezTo>
                          <a:pt x="461433" y="279400"/>
                          <a:pt x="463913" y="265974"/>
                          <a:pt x="469900" y="254000"/>
                        </a:cubicBezTo>
                        <a:cubicBezTo>
                          <a:pt x="476726" y="240348"/>
                          <a:pt x="489101" y="229848"/>
                          <a:pt x="495300" y="215900"/>
                        </a:cubicBezTo>
                        <a:cubicBezTo>
                          <a:pt x="506174" y="191434"/>
                          <a:pt x="520700" y="139700"/>
                          <a:pt x="520700" y="139700"/>
                        </a:cubicBezTo>
                        <a:cubicBezTo>
                          <a:pt x="510371" y="108712"/>
                          <a:pt x="507219" y="88119"/>
                          <a:pt x="482600" y="63500"/>
                        </a:cubicBezTo>
                        <a:cubicBezTo>
                          <a:pt x="446204" y="27104"/>
                          <a:pt x="447717" y="46058"/>
                          <a:pt x="406400" y="25400"/>
                        </a:cubicBezTo>
                        <a:cubicBezTo>
                          <a:pt x="392748" y="18574"/>
                          <a:pt x="381000" y="8467"/>
                          <a:pt x="368300" y="0"/>
                        </a:cubicBezTo>
                        <a:cubicBezTo>
                          <a:pt x="332046" y="7251"/>
                          <a:pt x="289871" y="14639"/>
                          <a:pt x="254000" y="25400"/>
                        </a:cubicBezTo>
                        <a:cubicBezTo>
                          <a:pt x="228355" y="33093"/>
                          <a:pt x="177800" y="50800"/>
                          <a:pt x="177800" y="50800"/>
                        </a:cubicBezTo>
                        <a:cubicBezTo>
                          <a:pt x="66490" y="162110"/>
                          <a:pt x="202707" y="20912"/>
                          <a:pt x="114300" y="127000"/>
                        </a:cubicBezTo>
                        <a:cubicBezTo>
                          <a:pt x="102802" y="140798"/>
                          <a:pt x="87698" y="151302"/>
                          <a:pt x="76200" y="165100"/>
                        </a:cubicBezTo>
                        <a:cubicBezTo>
                          <a:pt x="66429" y="176826"/>
                          <a:pt x="61593" y="192407"/>
                          <a:pt x="50800" y="203200"/>
                        </a:cubicBezTo>
                        <a:cubicBezTo>
                          <a:pt x="40007" y="213993"/>
                          <a:pt x="8467" y="234950"/>
                          <a:pt x="0" y="241300"/>
                        </a:cubicBezTo>
                        <a:close/>
                      </a:path>
                    </a:pathLst>
                  </a:cu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r-HR"/>
                  </a:p>
                </p:txBody>
              </p:sp>
              <p:sp>
                <p:nvSpPr>
                  <p:cNvPr id="37" name="Freeform 25"/>
                  <p:cNvSpPr/>
                  <p:nvPr/>
                </p:nvSpPr>
                <p:spPr>
                  <a:xfrm rot="404531">
                    <a:off x="7661979" y="5245704"/>
                    <a:ext cx="409609" cy="395001"/>
                  </a:xfrm>
                  <a:custGeom>
                    <a:avLst/>
                    <a:gdLst>
                      <a:gd name="connsiteX0" fmla="*/ 9394 w 409609"/>
                      <a:gd name="connsiteY0" fmla="*/ 26701 h 395001"/>
                      <a:gd name="connsiteX1" fmla="*/ 9394 w 409609"/>
                      <a:gd name="connsiteY1" fmla="*/ 26701 h 395001"/>
                      <a:gd name="connsiteX2" fmla="*/ 123694 w 409609"/>
                      <a:gd name="connsiteY2" fmla="*/ 14001 h 395001"/>
                      <a:gd name="connsiteX3" fmla="*/ 161794 w 409609"/>
                      <a:gd name="connsiteY3" fmla="*/ 1301 h 395001"/>
                      <a:gd name="connsiteX4" fmla="*/ 174494 w 409609"/>
                      <a:gd name="connsiteY4" fmla="*/ 39401 h 395001"/>
                      <a:gd name="connsiteX5" fmla="*/ 212594 w 409609"/>
                      <a:gd name="connsiteY5" fmla="*/ 64801 h 395001"/>
                      <a:gd name="connsiteX6" fmla="*/ 263394 w 409609"/>
                      <a:gd name="connsiteY6" fmla="*/ 115601 h 395001"/>
                      <a:gd name="connsiteX7" fmla="*/ 314194 w 409609"/>
                      <a:gd name="connsiteY7" fmla="*/ 191801 h 395001"/>
                      <a:gd name="connsiteX8" fmla="*/ 339594 w 409609"/>
                      <a:gd name="connsiteY8" fmla="*/ 229901 h 395001"/>
                      <a:gd name="connsiteX9" fmla="*/ 377694 w 409609"/>
                      <a:gd name="connsiteY9" fmla="*/ 255301 h 395001"/>
                      <a:gd name="connsiteX10" fmla="*/ 390394 w 409609"/>
                      <a:gd name="connsiteY10" fmla="*/ 356901 h 395001"/>
                      <a:gd name="connsiteX11" fmla="*/ 314194 w 409609"/>
                      <a:gd name="connsiteY11" fmla="*/ 382301 h 395001"/>
                      <a:gd name="connsiteX12" fmla="*/ 263394 w 409609"/>
                      <a:gd name="connsiteY12" fmla="*/ 318801 h 395001"/>
                      <a:gd name="connsiteX13" fmla="*/ 199894 w 409609"/>
                      <a:gd name="connsiteY13" fmla="*/ 255301 h 395001"/>
                      <a:gd name="connsiteX14" fmla="*/ 136394 w 409609"/>
                      <a:gd name="connsiteY14" fmla="*/ 268001 h 395001"/>
                      <a:gd name="connsiteX15" fmla="*/ 110994 w 409609"/>
                      <a:gd name="connsiteY15" fmla="*/ 306101 h 395001"/>
                      <a:gd name="connsiteX16" fmla="*/ 85594 w 409609"/>
                      <a:gd name="connsiteY16" fmla="*/ 382301 h 395001"/>
                      <a:gd name="connsiteX17" fmla="*/ 47494 w 409609"/>
                      <a:gd name="connsiteY17" fmla="*/ 395001 h 395001"/>
                      <a:gd name="connsiteX18" fmla="*/ 9394 w 409609"/>
                      <a:gd name="connsiteY18" fmla="*/ 26701 h 3950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409609" h="395001">
                        <a:moveTo>
                          <a:pt x="9394" y="26701"/>
                        </a:moveTo>
                        <a:lnTo>
                          <a:pt x="9394" y="26701"/>
                        </a:lnTo>
                        <a:cubicBezTo>
                          <a:pt x="47494" y="22468"/>
                          <a:pt x="85881" y="20303"/>
                          <a:pt x="123694" y="14001"/>
                        </a:cubicBezTo>
                        <a:cubicBezTo>
                          <a:pt x="136899" y="11800"/>
                          <a:pt x="149820" y="-4686"/>
                          <a:pt x="161794" y="1301"/>
                        </a:cubicBezTo>
                        <a:cubicBezTo>
                          <a:pt x="173768" y="7288"/>
                          <a:pt x="166131" y="28948"/>
                          <a:pt x="174494" y="39401"/>
                        </a:cubicBezTo>
                        <a:cubicBezTo>
                          <a:pt x="184029" y="51320"/>
                          <a:pt x="199894" y="56334"/>
                          <a:pt x="212594" y="64801"/>
                        </a:cubicBezTo>
                        <a:cubicBezTo>
                          <a:pt x="246461" y="166401"/>
                          <a:pt x="195661" y="47868"/>
                          <a:pt x="263394" y="115601"/>
                        </a:cubicBezTo>
                        <a:cubicBezTo>
                          <a:pt x="284980" y="137187"/>
                          <a:pt x="297261" y="166401"/>
                          <a:pt x="314194" y="191801"/>
                        </a:cubicBezTo>
                        <a:cubicBezTo>
                          <a:pt x="322661" y="204501"/>
                          <a:pt x="326894" y="221434"/>
                          <a:pt x="339594" y="229901"/>
                        </a:cubicBezTo>
                        <a:lnTo>
                          <a:pt x="377694" y="255301"/>
                        </a:lnTo>
                        <a:cubicBezTo>
                          <a:pt x="397313" y="284729"/>
                          <a:pt x="431197" y="316098"/>
                          <a:pt x="390394" y="356901"/>
                        </a:cubicBezTo>
                        <a:cubicBezTo>
                          <a:pt x="371462" y="375833"/>
                          <a:pt x="314194" y="382301"/>
                          <a:pt x="314194" y="382301"/>
                        </a:cubicBezTo>
                        <a:cubicBezTo>
                          <a:pt x="289470" y="308128"/>
                          <a:pt x="320839" y="376246"/>
                          <a:pt x="263394" y="318801"/>
                        </a:cubicBezTo>
                        <a:cubicBezTo>
                          <a:pt x="178727" y="234134"/>
                          <a:pt x="301494" y="323034"/>
                          <a:pt x="199894" y="255301"/>
                        </a:cubicBezTo>
                        <a:cubicBezTo>
                          <a:pt x="178727" y="259534"/>
                          <a:pt x="155136" y="257291"/>
                          <a:pt x="136394" y="268001"/>
                        </a:cubicBezTo>
                        <a:cubicBezTo>
                          <a:pt x="123142" y="275574"/>
                          <a:pt x="117193" y="292153"/>
                          <a:pt x="110994" y="306101"/>
                        </a:cubicBezTo>
                        <a:cubicBezTo>
                          <a:pt x="100120" y="330567"/>
                          <a:pt x="110994" y="373834"/>
                          <a:pt x="85594" y="382301"/>
                        </a:cubicBezTo>
                        <a:lnTo>
                          <a:pt x="47494" y="395001"/>
                        </a:lnTo>
                        <a:cubicBezTo>
                          <a:pt x="-34264" y="272365"/>
                          <a:pt x="15744" y="88084"/>
                          <a:pt x="9394" y="26701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3">
                    <a:schemeClr val="lt1"/>
                  </a:lnRef>
                  <a:fillRef idx="1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r-HR"/>
                  </a:p>
                </p:txBody>
              </p:sp>
              <p:sp>
                <p:nvSpPr>
                  <p:cNvPr id="38" name="Freeform 109"/>
                  <p:cNvSpPr/>
                  <p:nvPr/>
                </p:nvSpPr>
                <p:spPr>
                  <a:xfrm rot="207009">
                    <a:off x="8093372" y="5223296"/>
                    <a:ext cx="409609" cy="395001"/>
                  </a:xfrm>
                  <a:custGeom>
                    <a:avLst/>
                    <a:gdLst>
                      <a:gd name="connsiteX0" fmla="*/ 9394 w 409609"/>
                      <a:gd name="connsiteY0" fmla="*/ 26701 h 395001"/>
                      <a:gd name="connsiteX1" fmla="*/ 9394 w 409609"/>
                      <a:gd name="connsiteY1" fmla="*/ 26701 h 395001"/>
                      <a:gd name="connsiteX2" fmla="*/ 123694 w 409609"/>
                      <a:gd name="connsiteY2" fmla="*/ 14001 h 395001"/>
                      <a:gd name="connsiteX3" fmla="*/ 161794 w 409609"/>
                      <a:gd name="connsiteY3" fmla="*/ 1301 h 395001"/>
                      <a:gd name="connsiteX4" fmla="*/ 174494 w 409609"/>
                      <a:gd name="connsiteY4" fmla="*/ 39401 h 395001"/>
                      <a:gd name="connsiteX5" fmla="*/ 212594 w 409609"/>
                      <a:gd name="connsiteY5" fmla="*/ 64801 h 395001"/>
                      <a:gd name="connsiteX6" fmla="*/ 263394 w 409609"/>
                      <a:gd name="connsiteY6" fmla="*/ 115601 h 395001"/>
                      <a:gd name="connsiteX7" fmla="*/ 314194 w 409609"/>
                      <a:gd name="connsiteY7" fmla="*/ 191801 h 395001"/>
                      <a:gd name="connsiteX8" fmla="*/ 339594 w 409609"/>
                      <a:gd name="connsiteY8" fmla="*/ 229901 h 395001"/>
                      <a:gd name="connsiteX9" fmla="*/ 377694 w 409609"/>
                      <a:gd name="connsiteY9" fmla="*/ 255301 h 395001"/>
                      <a:gd name="connsiteX10" fmla="*/ 390394 w 409609"/>
                      <a:gd name="connsiteY10" fmla="*/ 356901 h 395001"/>
                      <a:gd name="connsiteX11" fmla="*/ 314194 w 409609"/>
                      <a:gd name="connsiteY11" fmla="*/ 382301 h 395001"/>
                      <a:gd name="connsiteX12" fmla="*/ 263394 w 409609"/>
                      <a:gd name="connsiteY12" fmla="*/ 318801 h 395001"/>
                      <a:gd name="connsiteX13" fmla="*/ 199894 w 409609"/>
                      <a:gd name="connsiteY13" fmla="*/ 255301 h 395001"/>
                      <a:gd name="connsiteX14" fmla="*/ 136394 w 409609"/>
                      <a:gd name="connsiteY14" fmla="*/ 268001 h 395001"/>
                      <a:gd name="connsiteX15" fmla="*/ 110994 w 409609"/>
                      <a:gd name="connsiteY15" fmla="*/ 306101 h 395001"/>
                      <a:gd name="connsiteX16" fmla="*/ 85594 w 409609"/>
                      <a:gd name="connsiteY16" fmla="*/ 382301 h 395001"/>
                      <a:gd name="connsiteX17" fmla="*/ 47494 w 409609"/>
                      <a:gd name="connsiteY17" fmla="*/ 395001 h 395001"/>
                      <a:gd name="connsiteX18" fmla="*/ 9394 w 409609"/>
                      <a:gd name="connsiteY18" fmla="*/ 26701 h 3950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409609" h="395001">
                        <a:moveTo>
                          <a:pt x="9394" y="26701"/>
                        </a:moveTo>
                        <a:lnTo>
                          <a:pt x="9394" y="26701"/>
                        </a:lnTo>
                        <a:cubicBezTo>
                          <a:pt x="47494" y="22468"/>
                          <a:pt x="85881" y="20303"/>
                          <a:pt x="123694" y="14001"/>
                        </a:cubicBezTo>
                        <a:cubicBezTo>
                          <a:pt x="136899" y="11800"/>
                          <a:pt x="149820" y="-4686"/>
                          <a:pt x="161794" y="1301"/>
                        </a:cubicBezTo>
                        <a:cubicBezTo>
                          <a:pt x="173768" y="7288"/>
                          <a:pt x="166131" y="28948"/>
                          <a:pt x="174494" y="39401"/>
                        </a:cubicBezTo>
                        <a:cubicBezTo>
                          <a:pt x="184029" y="51320"/>
                          <a:pt x="199894" y="56334"/>
                          <a:pt x="212594" y="64801"/>
                        </a:cubicBezTo>
                        <a:cubicBezTo>
                          <a:pt x="246461" y="166401"/>
                          <a:pt x="195661" y="47868"/>
                          <a:pt x="263394" y="115601"/>
                        </a:cubicBezTo>
                        <a:cubicBezTo>
                          <a:pt x="284980" y="137187"/>
                          <a:pt x="297261" y="166401"/>
                          <a:pt x="314194" y="191801"/>
                        </a:cubicBezTo>
                        <a:cubicBezTo>
                          <a:pt x="322661" y="204501"/>
                          <a:pt x="326894" y="221434"/>
                          <a:pt x="339594" y="229901"/>
                        </a:cubicBezTo>
                        <a:lnTo>
                          <a:pt x="377694" y="255301"/>
                        </a:lnTo>
                        <a:cubicBezTo>
                          <a:pt x="397313" y="284729"/>
                          <a:pt x="431197" y="316098"/>
                          <a:pt x="390394" y="356901"/>
                        </a:cubicBezTo>
                        <a:cubicBezTo>
                          <a:pt x="371462" y="375833"/>
                          <a:pt x="314194" y="382301"/>
                          <a:pt x="314194" y="382301"/>
                        </a:cubicBezTo>
                        <a:cubicBezTo>
                          <a:pt x="289470" y="308128"/>
                          <a:pt x="320839" y="376246"/>
                          <a:pt x="263394" y="318801"/>
                        </a:cubicBezTo>
                        <a:cubicBezTo>
                          <a:pt x="178727" y="234134"/>
                          <a:pt x="301494" y="323034"/>
                          <a:pt x="199894" y="255301"/>
                        </a:cubicBezTo>
                        <a:cubicBezTo>
                          <a:pt x="178727" y="259534"/>
                          <a:pt x="155136" y="257291"/>
                          <a:pt x="136394" y="268001"/>
                        </a:cubicBezTo>
                        <a:cubicBezTo>
                          <a:pt x="123142" y="275574"/>
                          <a:pt x="117193" y="292153"/>
                          <a:pt x="110994" y="306101"/>
                        </a:cubicBezTo>
                        <a:cubicBezTo>
                          <a:pt x="100120" y="330567"/>
                          <a:pt x="110994" y="373834"/>
                          <a:pt x="85594" y="382301"/>
                        </a:cubicBezTo>
                        <a:lnTo>
                          <a:pt x="47494" y="395001"/>
                        </a:lnTo>
                        <a:cubicBezTo>
                          <a:pt x="-34264" y="272365"/>
                          <a:pt x="15744" y="88084"/>
                          <a:pt x="9394" y="26701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3">
                    <a:schemeClr val="lt1"/>
                  </a:lnRef>
                  <a:fillRef idx="1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r-HR"/>
                  </a:p>
                </p:txBody>
              </p:sp>
            </p:grpSp>
          </p:grpSp>
          <p:sp>
            <p:nvSpPr>
              <p:cNvPr id="24" name="Freeform 18"/>
              <p:cNvSpPr/>
              <p:nvPr/>
            </p:nvSpPr>
            <p:spPr>
              <a:xfrm>
                <a:off x="8265706" y="1831464"/>
                <a:ext cx="110517" cy="144848"/>
              </a:xfrm>
              <a:custGeom>
                <a:avLst/>
                <a:gdLst>
                  <a:gd name="connsiteX0" fmla="*/ 12700 w 127000"/>
                  <a:gd name="connsiteY0" fmla="*/ 242732 h 242732"/>
                  <a:gd name="connsiteX1" fmla="*/ 12700 w 127000"/>
                  <a:gd name="connsiteY1" fmla="*/ 242732 h 242732"/>
                  <a:gd name="connsiteX2" fmla="*/ 0 w 127000"/>
                  <a:gd name="connsiteY2" fmla="*/ 39532 h 242732"/>
                  <a:gd name="connsiteX3" fmla="*/ 12700 w 127000"/>
                  <a:gd name="connsiteY3" fmla="*/ 1432 h 242732"/>
                  <a:gd name="connsiteX4" fmla="*/ 50800 w 127000"/>
                  <a:gd name="connsiteY4" fmla="*/ 14132 h 242732"/>
                  <a:gd name="connsiteX5" fmla="*/ 101600 w 127000"/>
                  <a:gd name="connsiteY5" fmla="*/ 90332 h 242732"/>
                  <a:gd name="connsiteX6" fmla="*/ 127000 w 127000"/>
                  <a:gd name="connsiteY6" fmla="*/ 128432 h 242732"/>
                  <a:gd name="connsiteX7" fmla="*/ 114300 w 127000"/>
                  <a:gd name="connsiteY7" fmla="*/ 179232 h 242732"/>
                  <a:gd name="connsiteX8" fmla="*/ 12700 w 127000"/>
                  <a:gd name="connsiteY8" fmla="*/ 242732 h 242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7000" h="242732">
                    <a:moveTo>
                      <a:pt x="12700" y="242732"/>
                    </a:moveTo>
                    <a:lnTo>
                      <a:pt x="12700" y="242732"/>
                    </a:lnTo>
                    <a:cubicBezTo>
                      <a:pt x="8467" y="174999"/>
                      <a:pt x="0" y="107397"/>
                      <a:pt x="0" y="39532"/>
                    </a:cubicBezTo>
                    <a:cubicBezTo>
                      <a:pt x="0" y="26145"/>
                      <a:pt x="726" y="7419"/>
                      <a:pt x="12700" y="1432"/>
                    </a:cubicBezTo>
                    <a:cubicBezTo>
                      <a:pt x="24674" y="-4555"/>
                      <a:pt x="38100" y="9899"/>
                      <a:pt x="50800" y="14132"/>
                    </a:cubicBezTo>
                    <a:lnTo>
                      <a:pt x="101600" y="90332"/>
                    </a:lnTo>
                    <a:lnTo>
                      <a:pt x="127000" y="128432"/>
                    </a:lnTo>
                    <a:cubicBezTo>
                      <a:pt x="122767" y="145365"/>
                      <a:pt x="123982" y="164709"/>
                      <a:pt x="114300" y="179232"/>
                    </a:cubicBezTo>
                    <a:cubicBezTo>
                      <a:pt x="106637" y="190726"/>
                      <a:pt x="29633" y="232149"/>
                      <a:pt x="12700" y="242732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</p:grpSp>
        <p:grpSp>
          <p:nvGrpSpPr>
            <p:cNvPr id="17" name="Group 73"/>
            <p:cNvGrpSpPr/>
            <p:nvPr/>
          </p:nvGrpSpPr>
          <p:grpSpPr>
            <a:xfrm flipV="1">
              <a:off x="7140274" y="1357221"/>
              <a:ext cx="169862" cy="61026"/>
              <a:chOff x="8191500" y="1099281"/>
              <a:chExt cx="1054100" cy="554027"/>
            </a:xfrm>
          </p:grpSpPr>
          <p:sp>
            <p:nvSpPr>
              <p:cNvPr id="21" name="Oval 71"/>
              <p:cNvSpPr/>
              <p:nvPr/>
            </p:nvSpPr>
            <p:spPr>
              <a:xfrm>
                <a:off x="8191500" y="1099281"/>
                <a:ext cx="1054100" cy="554027"/>
              </a:xfrm>
              <a:prstGeom prst="ellipse">
                <a:avLst/>
              </a:prstGeom>
              <a:ln>
                <a:solidFill>
                  <a:schemeClr val="bg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22" name="Oval 72"/>
              <p:cNvSpPr/>
              <p:nvPr/>
            </p:nvSpPr>
            <p:spPr>
              <a:xfrm>
                <a:off x="8756276" y="1305974"/>
                <a:ext cx="230158" cy="155335"/>
              </a:xfrm>
              <a:prstGeom prst="ellipse">
                <a:avLst/>
              </a:prstGeom>
              <a:ln>
                <a:solidFill>
                  <a:schemeClr val="bg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</p:grpSp>
        <p:grpSp>
          <p:nvGrpSpPr>
            <p:cNvPr id="18" name="Group 148"/>
            <p:cNvGrpSpPr/>
            <p:nvPr/>
          </p:nvGrpSpPr>
          <p:grpSpPr>
            <a:xfrm flipV="1">
              <a:off x="7343896" y="1357221"/>
              <a:ext cx="169862" cy="61026"/>
              <a:chOff x="8191500" y="1099281"/>
              <a:chExt cx="1054100" cy="554027"/>
            </a:xfrm>
          </p:grpSpPr>
          <p:sp>
            <p:nvSpPr>
              <p:cNvPr id="19" name="Oval 149"/>
              <p:cNvSpPr/>
              <p:nvPr/>
            </p:nvSpPr>
            <p:spPr>
              <a:xfrm>
                <a:off x="8191500" y="1099281"/>
                <a:ext cx="1054100" cy="554027"/>
              </a:xfrm>
              <a:prstGeom prst="ellipse">
                <a:avLst/>
              </a:prstGeom>
              <a:ln>
                <a:solidFill>
                  <a:schemeClr val="bg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20" name="Oval 150"/>
              <p:cNvSpPr/>
              <p:nvPr/>
            </p:nvSpPr>
            <p:spPr>
              <a:xfrm>
                <a:off x="8756276" y="1305974"/>
                <a:ext cx="230158" cy="155335"/>
              </a:xfrm>
              <a:prstGeom prst="ellipse">
                <a:avLst/>
              </a:prstGeom>
              <a:ln>
                <a:solidFill>
                  <a:schemeClr val="bg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</p:grpSp>
      </p:grpSp>
      <p:sp>
        <p:nvSpPr>
          <p:cNvPr id="2" name="Pravokutnik 1"/>
          <p:cNvSpPr/>
          <p:nvPr/>
        </p:nvSpPr>
        <p:spPr>
          <a:xfrm>
            <a:off x="5257801" y="0"/>
            <a:ext cx="6934200" cy="6858000"/>
          </a:xfrm>
          <a:prstGeom prst="rect">
            <a:avLst/>
          </a:prstGeom>
          <a:solidFill>
            <a:srgbClr val="00206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grpSp>
        <p:nvGrpSpPr>
          <p:cNvPr id="5" name="Grupa 4"/>
          <p:cNvGrpSpPr/>
          <p:nvPr/>
        </p:nvGrpSpPr>
        <p:grpSpPr>
          <a:xfrm>
            <a:off x="2445544" y="122370"/>
            <a:ext cx="2800350" cy="904875"/>
            <a:chOff x="2457451" y="264169"/>
            <a:chExt cx="2800350" cy="904875"/>
          </a:xfrm>
          <a:solidFill>
            <a:schemeClr val="tx2">
              <a:lumMod val="10000"/>
            </a:schemeClr>
          </a:solidFill>
        </p:grpSpPr>
        <p:sp>
          <p:nvSpPr>
            <p:cNvPr id="3" name="Pravokutnik 2"/>
            <p:cNvSpPr/>
            <p:nvPr/>
          </p:nvSpPr>
          <p:spPr>
            <a:xfrm>
              <a:off x="2457451" y="264169"/>
              <a:ext cx="2800350" cy="904875"/>
            </a:xfrm>
            <a:prstGeom prst="rect">
              <a:avLst/>
            </a:prstGeom>
            <a:grpFill/>
            <a:ln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4" name="TekstniOkvir 3"/>
            <p:cNvSpPr txBox="1"/>
            <p:nvPr/>
          </p:nvSpPr>
          <p:spPr>
            <a:xfrm>
              <a:off x="2552700" y="485775"/>
              <a:ext cx="2590800" cy="461665"/>
            </a:xfrm>
            <a:prstGeom prst="rect">
              <a:avLst/>
            </a:prstGeom>
            <a:grpFill/>
            <a:ln>
              <a:solidFill>
                <a:schemeClr val="bg2">
                  <a:lumMod val="60000"/>
                  <a:lumOff val="4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hr-HR" sz="2400" dirty="0" smtClean="0">
                  <a:latin typeface="Kristen ITC" panose="03050502040202030202" pitchFamily="66" charset="0"/>
                </a:rPr>
                <a:t>-DISKO CLUB-</a:t>
              </a:r>
              <a:endParaRPr lang="hr-HR" sz="2400" dirty="0">
                <a:latin typeface="Kristen ITC" panose="03050502040202030202" pitchFamily="66" charset="0"/>
              </a:endParaRPr>
            </a:p>
          </p:txBody>
        </p:sp>
      </p:grpSp>
      <p:sp>
        <p:nvSpPr>
          <p:cNvPr id="6" name="Pravokutnik 5"/>
          <p:cNvSpPr/>
          <p:nvPr/>
        </p:nvSpPr>
        <p:spPr>
          <a:xfrm>
            <a:off x="9677400" y="457200"/>
            <a:ext cx="2371725" cy="25146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Zaobljeni pravokutnik 6"/>
          <p:cNvSpPr/>
          <p:nvPr/>
        </p:nvSpPr>
        <p:spPr>
          <a:xfrm rot="13518570">
            <a:off x="10624301" y="-1085045"/>
            <a:ext cx="400050" cy="583841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  <a:reflection blurRad="6350" stA="50000" endA="300" endPos="55000" dir="5400000" sy="-100000" algn="bl" rotWithShape="0"/>
            <a:softEdge rad="635000"/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Zaobljeni pravokutnik 8"/>
          <p:cNvSpPr/>
          <p:nvPr/>
        </p:nvSpPr>
        <p:spPr>
          <a:xfrm rot="16015907">
            <a:off x="10233393" y="287136"/>
            <a:ext cx="409575" cy="4879957"/>
          </a:xfrm>
          <a:prstGeom prst="roundRect">
            <a:avLst/>
          </a:prstGeom>
          <a:solidFill>
            <a:srgbClr val="92D050"/>
          </a:solidFill>
          <a:ln>
            <a:solidFill>
              <a:srgbClr val="00B05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  <a:reflection blurRad="6350" stA="50000" endA="300" endPos="55000" dir="5400000" sy="-100000" algn="bl" rotWithShape="0"/>
            <a:softEdge rad="635000"/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Zaobljeni pravokutnik 9"/>
          <p:cNvSpPr/>
          <p:nvPr/>
        </p:nvSpPr>
        <p:spPr>
          <a:xfrm rot="1010215">
            <a:off x="10039568" y="-619484"/>
            <a:ext cx="438150" cy="4642591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  <a:reflection blurRad="6350" stA="50000" endA="300" endPos="55000" dir="5400000" sy="-100000" algn="bl" rotWithShape="0"/>
            <a:softEdge rad="635000"/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1" name="Slika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53050" y="285750"/>
            <a:ext cx="4181469" cy="2686050"/>
          </a:xfrm>
          <a:prstGeom prst="rect">
            <a:avLst/>
          </a:prstGeom>
        </p:spPr>
      </p:pic>
      <p:pic>
        <p:nvPicPr>
          <p:cNvPr id="12" name="Slika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57800" y="4591051"/>
            <a:ext cx="6934199" cy="2266950"/>
          </a:xfrm>
          <a:prstGeom prst="rect">
            <a:avLst/>
          </a:prstGeom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29236" y="2932113"/>
            <a:ext cx="6791325" cy="1667176"/>
          </a:xfrm>
          <a:prstGeom prst="rect">
            <a:avLst/>
          </a:prstGeom>
        </p:spPr>
      </p:pic>
      <p:pic>
        <p:nvPicPr>
          <p:cNvPr id="44" name="Slika 4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001618" y="6397491"/>
            <a:ext cx="542591" cy="536494"/>
          </a:xfrm>
          <a:prstGeom prst="rect">
            <a:avLst/>
          </a:prstGeom>
        </p:spPr>
      </p:pic>
      <p:grpSp>
        <p:nvGrpSpPr>
          <p:cNvPr id="51" name="Grupa 50"/>
          <p:cNvGrpSpPr/>
          <p:nvPr/>
        </p:nvGrpSpPr>
        <p:grpSpPr>
          <a:xfrm>
            <a:off x="9605964" y="2297"/>
            <a:ext cx="2409825" cy="1692360"/>
            <a:chOff x="9605964" y="2297"/>
            <a:chExt cx="2409825" cy="1692360"/>
          </a:xfrm>
        </p:grpSpPr>
        <p:sp>
          <p:nvSpPr>
            <p:cNvPr id="49" name="Obični oblačić 48"/>
            <p:cNvSpPr/>
            <p:nvPr/>
          </p:nvSpPr>
          <p:spPr>
            <a:xfrm>
              <a:off x="9605964" y="2297"/>
              <a:ext cx="2409825" cy="1692360"/>
            </a:xfrm>
            <a:prstGeom prst="cloudCallout">
              <a:avLst/>
            </a:prstGeom>
            <a:solidFill>
              <a:schemeClr val="tx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50" name="TekstniOkvir 49"/>
            <p:cNvSpPr txBox="1"/>
            <p:nvPr/>
          </p:nvSpPr>
          <p:spPr>
            <a:xfrm>
              <a:off x="9915526" y="464192"/>
              <a:ext cx="1790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dirty="0" smtClean="0">
                  <a:solidFill>
                    <a:schemeClr val="bg1"/>
                  </a:solidFill>
                </a:rPr>
                <a:t>Jeste li spremni za </a:t>
              </a:r>
              <a:r>
                <a:rPr lang="hr-HR" dirty="0" err="1" smtClean="0">
                  <a:solidFill>
                    <a:schemeClr val="bg1"/>
                  </a:solidFill>
                </a:rPr>
                <a:t>tulummmmm</a:t>
              </a:r>
              <a:r>
                <a:rPr lang="hr-HR" dirty="0" smtClean="0">
                  <a:solidFill>
                    <a:schemeClr val="bg1"/>
                  </a:solidFill>
                </a:rPr>
                <a:t>!</a:t>
              </a:r>
              <a:endParaRPr lang="hr-HR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8" name="Grupa 57"/>
          <p:cNvGrpSpPr/>
          <p:nvPr/>
        </p:nvGrpSpPr>
        <p:grpSpPr>
          <a:xfrm>
            <a:off x="390525" y="457200"/>
            <a:ext cx="2089812" cy="1387051"/>
            <a:chOff x="390525" y="457200"/>
            <a:chExt cx="2089812" cy="1387051"/>
          </a:xfrm>
        </p:grpSpPr>
        <p:sp>
          <p:nvSpPr>
            <p:cNvPr id="56" name="Obični oblačić 55"/>
            <p:cNvSpPr/>
            <p:nvPr/>
          </p:nvSpPr>
          <p:spPr>
            <a:xfrm>
              <a:off x="390525" y="457200"/>
              <a:ext cx="2089812" cy="1387051"/>
            </a:xfrm>
            <a:prstGeom prst="cloudCallout">
              <a:avLst/>
            </a:prstGeom>
            <a:solidFill>
              <a:schemeClr val="tx1">
                <a:lumMod val="95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57" name="TekstniOkvir 56"/>
            <p:cNvSpPr txBox="1"/>
            <p:nvPr/>
          </p:nvSpPr>
          <p:spPr>
            <a:xfrm>
              <a:off x="752475" y="726401"/>
              <a:ext cx="141865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dirty="0" smtClean="0">
                  <a:solidFill>
                    <a:schemeClr val="bg1"/>
                  </a:solidFill>
                </a:rPr>
                <a:t>Evo napokon smo stigli!</a:t>
              </a:r>
              <a:endParaRPr lang="hr-HR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1" name="Grupa 60"/>
          <p:cNvGrpSpPr/>
          <p:nvPr/>
        </p:nvGrpSpPr>
        <p:grpSpPr>
          <a:xfrm>
            <a:off x="2619838" y="2040634"/>
            <a:ext cx="2483277" cy="1552342"/>
            <a:chOff x="2619838" y="2040634"/>
            <a:chExt cx="2483277" cy="1552342"/>
          </a:xfrm>
        </p:grpSpPr>
        <p:sp>
          <p:nvSpPr>
            <p:cNvPr id="59" name="Obični oblačić 58"/>
            <p:cNvSpPr/>
            <p:nvPr/>
          </p:nvSpPr>
          <p:spPr>
            <a:xfrm rot="1031045">
              <a:off x="2619838" y="2040634"/>
              <a:ext cx="2366662" cy="1552342"/>
            </a:xfrm>
            <a:prstGeom prst="cloudCallout">
              <a:avLst/>
            </a:prstGeom>
            <a:solidFill>
              <a:schemeClr val="tx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60" name="TekstniOkvir 59"/>
            <p:cNvSpPr txBox="1"/>
            <p:nvPr/>
          </p:nvSpPr>
          <p:spPr>
            <a:xfrm>
              <a:off x="2899037" y="2430156"/>
              <a:ext cx="22040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dirty="0" smtClean="0">
                  <a:solidFill>
                    <a:schemeClr val="bg1"/>
                  </a:solidFill>
                </a:rPr>
                <a:t>Pa što čekamo, idemo se zabaviti!!!</a:t>
              </a:r>
              <a:endParaRPr lang="hr-HR" dirty="0">
                <a:solidFill>
                  <a:schemeClr val="bg1"/>
                </a:solidFill>
              </a:endParaRPr>
            </a:p>
          </p:txBody>
        </p:sp>
      </p:grpSp>
      <p:pic>
        <p:nvPicPr>
          <p:cNvPr id="63" name="DEAF KEV - Invincible [NCS Release] (64  kbps) (MP4.EE)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31842.375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813234" y="73628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076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152" fill="hold"/>
                                        <p:tgtEl>
                                          <p:spTgt spid="6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08333E-7 -0.00046 L -2.08333E-7 -0.00023 C 0.06888 0.00347 0.04323 0.00301 0.15846 -0.00046 C 0.16016 -0.00046 0.16172 -0.00185 0.16341 -0.00231 C 0.16732 -0.00301 0.17109 -0.00347 0.175 -0.00393 C 0.17604 -0.00463 0.17695 -0.00555 0.178 -0.00578 C 0.18763 -0.00995 0.19349 -0.00764 0.20534 -0.00764 L 0.20534 -0.0074 " pathEditMode="relative" rAng="0" ptsTypes="AAAAAAAA">
                                      <p:cBhvr>
                                        <p:cTn id="8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73" y="-25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8437 -0.03819 L -0.08437 -0.03842 C -0.07396 -0.03889 -0.06654 -0.03935 -0.05677 -0.04051 C -0.04883 -0.04143 -0.04792 -0.04259 -0.0388 -0.04282 C -0.00911 -0.04328 0.02057 -0.04328 0.05052 -0.04398 L 0.11068 -0.0449 L 0.22474 -0.04398 L 0.22474 -0.04398 " pathEditMode="relative" rAng="0" ptsTypes="AAAAAAAA">
                                      <p:cBhvr>
                                        <p:cTn id="10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56" y="-347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Motion origin="layout" path="M 0.20534 -0.00741 L 0.20534 -0.00718 C 0.22917 0.00115 0.20925 -0.00463 0.25586 -0.00209 C 0.26159 -0.00162 0.26732 -0.0007 0.27305 -0.00024 C 0.3082 0.00277 0.28594 -0.00024 0.31016 0.00347 C 0.3263 0.00277 0.34271 0.00555 0.35885 0.00162 C 0.36107 0.00115 0.36068 -0.00672 0.3625 -0.00926 L 0.36523 -0.01274 C 0.36576 -0.01459 0.36615 -0.01667 0.36706 -0.01852 C 0.3681 -0.01991 0.3694 -0.02061 0.37057 -0.02199 C 0.38177 -0.03195 0.36641 -0.01736 0.38425 -0.02894 C 0.38789 -0.03172 0.38919 -0.03287 0.39414 -0.03449 C 0.39648 -0.03542 0.39896 -0.03588 0.4013 -0.03635 C 0.40677 -0.03519 0.41237 -0.03519 0.41758 -0.03264 C 0.42148 -0.03079 0.41953 -0.02616 0.42122 -0.02199 C 0.42188 -0.02014 0.42318 -0.01968 0.42396 -0.01852 C 0.42487 -0.01667 0.42591 -0.01482 0.42669 -0.01274 C 0.428 -0.00949 0.42891 -0.00556 0.43034 -0.00209 L 0.43294 0.00555 C 0.43359 0.00208 0.43438 -0.0007 0.43477 -0.00371 C 0.43555 -0.01065 0.43503 -0.01736 0.43659 -0.02385 C 0.43711 -0.0257 0.43802 -0.02709 0.43841 -0.02894 C 0.43919 -0.03264 0.43867 -0.0375 0.44023 -0.04005 C 0.44141 -0.04167 0.44258 -0.04352 0.44388 -0.04537 C 0.44466 -0.04676 0.44583 -0.04746 0.44648 -0.04908 C 0.44766 -0.05116 0.44844 -0.05371 0.44922 -0.05649 C 0.44987 -0.05787 0.45026 -0.06019 0.45104 -0.06158 C 0.45182 -0.06297 0.45286 -0.06412 0.45378 -0.06505 C 0.45859 -0.0713 0.4569 -0.06991 0.46094 -0.07246 C 0.46406 -0.0713 0.46719 -0.07107 0.47005 -0.06899 C 0.47122 -0.06806 0.47161 -0.06274 0.47266 -0.0632 C 0.47422 -0.06482 0.47396 -0.06968 0.47461 -0.07246 C 0.47487 -0.08704 0.475 -0.10116 0.47539 -0.11598 C 0.47552 -0.11922 0.47617 -0.12199 0.4763 -0.12524 C 0.47643 -0.12732 0.47721 -0.15 0.47813 -0.15556 C 0.47852 -0.15787 0.47943 -0.15926 0.47995 -0.16111 C 0.48034 -0.16274 0.48047 -0.16482 0.48086 -0.16644 C 0.48138 -0.16852 0.48229 -0.16968 0.48268 -0.17176 C 0.48359 -0.17593 0.48307 -0.18149 0.48542 -0.18473 C 0.48646 -0.18588 0.48789 -0.18542 0.48906 -0.18635 C 0.4974 -0.19283 0.48698 -0.18797 0.49805 -0.19144 C 0.5013 -0.19005 0.50495 -0.18936 0.50794 -0.18635 C 0.50938 -0.18496 0.50964 -0.18125 0.51068 -0.17917 C 0.51146 -0.17755 0.5125 -0.17686 0.51341 -0.17547 C 0.51432 -0.17315 0.51523 -0.17084 0.51602 -0.16829 C 0.5168 -0.16644 0.51719 -0.16436 0.51797 -0.16274 C 0.51875 -0.16135 0.51979 -0.16042 0.52044 -0.15926 C 0.52643 -0.15996 0.53359 -0.15903 0.53958 -0.16274 C 0.54492 -0.16644 0.54349 -0.16736 0.54961 -0.16991 C 0.55065 -0.17061 0.55195 -0.17107 0.55313 -0.17176 C 0.55612 -0.17385 0.55885 -0.17894 0.56224 -0.17917 L 0.60651 -0.18102 C 0.61458 -0.18125 0.62279 -0.18195 0.63086 -0.18287 C 0.63542 -0.18311 0.63984 -0.18426 0.64427 -0.18473 L 0.70768 -0.18635 L 0.75651 -0.18102 C 0.80794 -0.17477 0.75742 -0.1794 0.8026 -0.17547 L 0.88034 -0.17755 L 0.88034 -0.17709 " pathEditMode="relative" rAng="0" ptsTypes="AAAAAAAAAAAAAAAAAAAAAAAAAAAAAAAAAAAAAAAAAAAAAAAAAAAAAAAAAAA">
                                      <p:cBhvr>
                                        <p:cTn id="20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750" y="-8565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Motion origin="layout" path="M 0.22474 -0.04374 L 0.22474 -0.04374 L 0.23997 -0.04699 C 0.24128 -0.04745 0.24245 -0.04837 0.24362 -0.04861 C 0.24779 -0.04953 0.25208 -0.04953 0.25625 -0.05023 C 0.25899 -0.05069 0.26172 -0.05138 0.26445 -0.05185 C 0.26888 -0.05254 0.27344 -0.053 0.278 -0.05347 C 0.2832 -0.05648 0.27878 -0.05416 0.28698 -0.05671 C 0.28854 -0.05717 0.28997 -0.05786 0.29154 -0.05833 C 0.29531 -0.05949 0.30143 -0.06064 0.30508 -0.06157 C 0.31393 -0.06689 0.31211 -0.0662 0.32943 -0.06157 C 0.3306 -0.06134 0.33073 -0.05833 0.33125 -0.05671 C 0.3362 -0.0699 0.32891 -0.04861 0.33399 -0.07592 C 0.33464 -0.07962 0.33646 -0.0824 0.33763 -0.08564 C 0.33828 -0.08726 0.33854 -0.08935 0.33945 -0.0905 C 0.34557 -0.09791 0.34284 -0.0956 0.34753 -0.09861 C 0.35417 -0.09791 0.36081 -0.09837 0.36745 -0.09699 C 0.36849 -0.09675 0.3694 -0.09513 0.37018 -0.09374 C 0.37096 -0.09189 0.37136 -0.08958 0.37201 -0.08726 C 0.37227 -0.08564 0.37253 -0.08402 0.37279 -0.0824 C 0.37344 -0.09583 0.37344 -0.10254 0.37461 -0.11458 C 0.37513 -0.1199 0.37526 -0.12569 0.37643 -0.13055 C 0.37708 -0.13333 0.37774 -0.13587 0.37826 -0.13865 C 0.37904 -0.14282 0.37956 -0.14722 0.38008 -0.15161 C 0.38047 -0.15416 0.38047 -0.15694 0.38099 -0.15949 C 0.38177 -0.16342 0.38268 -0.16712 0.38372 -0.17083 C 0.38529 -0.17685 0.38659 -0.18449 0.38997 -0.18842 C 0.39076 -0.18958 0.3918 -0.18958 0.39271 -0.19004 C 0.39388 -0.19074 0.39518 -0.1912 0.39636 -0.19166 C 0.39818 -0.19282 0.40182 -0.1949 0.40182 -0.1949 C 0.41354 -0.19421 0.42188 -0.19999 0.43073 -0.19004 C 0.4319 -0.18865 0.43307 -0.18703 0.43425 -0.18541 C 0.43568 -0.18171 0.43672 -0.17824 0.4388 -0.17569 C 0.43958 -0.17476 0.44063 -0.17476 0.44154 -0.17407 C 0.44245 -0.17314 0.44323 -0.17152 0.44427 -0.17083 C 0.44662 -0.16944 0.44909 -0.16898 0.45143 -0.16759 L 0.45417 -0.16597 L 0.49753 -0.16759 C 0.49961 -0.16782 0.50169 -0.16921 0.50391 -0.16921 C 0.51745 -0.17013 0.53099 -0.17036 0.54453 -0.17083 L 0.58516 -0.16921 C 0.58789 -0.16898 0.59063 -0.16782 0.59336 -0.16759 C 0.60326 -0.16689 0.61315 -0.16666 0.62318 -0.16597 C 0.63477 -0.16365 0.64063 -0.1618 0.65208 -0.16111 L 0.71706 -0.1581 L 0.74154 -0.16111 C 0.74414 -0.16157 0.74688 -0.16273 0.74961 -0.16273 C 0.76224 -0.16365 0.78763 -0.16435 0.78763 -0.16435 L 0.73698 -0.09536 " pathEditMode="relative" ptsTypes="AAAAAAAAAAAAAAAAAAAAAAAAAAAAAAAAAAAAAAAAAAAAAAAAA">
                                      <p:cBhvr>
                                        <p:cTn id="22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0" presetClass="path" presetSubtype="0" repeatCount="indefinite" accel="50000" decel="50000" fill="hold" grpId="0" nodeType="withEffect">
                                  <p:stCondLst>
                                    <p:cond delay="16000"/>
                                  </p:stCondLst>
                                  <p:childTnLst>
                                    <p:animMotion origin="layout" path="M 2.08333E-7 4.81481E-6 L 2.08333E-7 0.00023 C -0.00052 -0.0051 -0.00039 -0.01065 -0.00156 -0.01528 C -0.00378 -0.02338 -0.00664 -0.03125 -0.01016 -0.0375 C -0.01458 -0.04538 -0.01875 -0.04885 -0.02422 -0.05 C -0.02891 -0.05116 -0.03359 -0.05186 -0.03828 -0.05278 C -0.03594 -0.05695 -0.03464 -0.06436 -0.03125 -0.06528 C -0.01797 -0.06968 -0.0043 -0.06783 0.00937 -0.06806 C 0.01068 -0.06829 0.01198 -0.0676 0.01328 -0.06667 C 0.01771 -0.06436 0.02214 -0.06112 0.02656 -0.05834 C 0.02995 -0.0588 0.03346 -0.05788 0.03672 -0.05973 C 0.0375 -0.06042 0.03607 -0.06389 0.03516 -0.06389 C 0.02552 -0.06621 0.00625 -0.06667 0.00625 -0.06644 C 0.00312 -0.06852 0.00365 -0.06852 2.08333E-7 -0.06945 C -0.00182 -0.07014 -0.00378 -0.07038 -0.00547 -0.07084 C -0.00794 -0.07176 -0.01016 -0.07292 -0.0125 -0.07362 C -0.01432 -0.07431 -0.01628 -0.07454 -0.01797 -0.075 C -0.0194 -0.07547 -0.02057 -0.07593 -0.02188 -0.07639 C -0.02292 -0.07732 -0.02396 -0.07848 -0.025 -0.07917 C -0.02604 -0.07987 -0.02904 -0.0794 -0.02813 -0.08056 C -0.02057 -0.09121 -0.01237 -0.1 -0.00391 -0.10834 C -0.00156 -0.11088 0.0013 -0.11112 0.00391 -0.1125 C 0.00703 -0.11436 0.01003 -0.11667 0.01328 -0.11806 L 0.01953 -0.12084 L 0.02266 -0.12223 L 0.03359 -0.13473 C 0.03437 -0.13565 0.03659 -0.13866 0.03594 -0.1375 C 0.01758 -0.1132 0.03997 -0.15139 0.00234 -0.07362 C -0.00078 -0.06737 0.00221 -0.07153 -0.00078 -0.06389 C -0.00143 -0.0625 -0.00234 -0.06112 -0.00313 -0.05973 C -0.00378 -0.05741 -0.00534 -0.04977 -0.00625 -0.04723 C -0.0069 -0.04584 -0.00794 -0.04468 -0.00859 -0.04306 C -0.00924 -0.0419 -0.01016 -0.03727 -0.01016 -0.03889 C -0.01016 -0.0419 -0.00938 -0.04468 -0.00859 -0.04723 C -0.00742 -0.05255 -0.00313 -0.05811 -0.00156 -0.06112 C -0.00091 -0.06274 -0.00078 -0.06505 2.08333E-7 -0.06667 C 0.00104 -0.06968 0.00247 -0.07246 0.00391 -0.075 C 0.00482 -0.07709 0.00612 -0.07848 0.00703 -0.08056 C 0.0082 -0.0838 0.00911 -0.08704 0.01016 -0.09028 C 0.01341 -0.10116 0.01445 -0.10926 0.02109 -0.11806 C 0.03516 -0.13704 0.01341 -0.10718 0.02656 -0.12778 C 0.02786 -0.1301 0.02969 -0.13125 0.03125 -0.13334 C 0.03281 -0.13565 0.03424 -0.13843 0.03594 -0.14028 C 0.03737 -0.14213 0.03906 -0.14283 0.04062 -0.14445 C 0.04154 -0.14561 0.04206 -0.14746 0.04297 -0.14862 C 0.04362 -0.14977 0.04453 -0.15047 0.04531 -0.15139 C 0.04687 -0.15371 0.04844 -0.15602 0.05 -0.15834 C 0.04583 -0.14121 0.04167 -0.12408 0.0375 -0.10695 C 0.03698 -0.1051 0.03646 -0.10325 0.03594 -0.10139 C 0.03424 -0.09676 0.02734 -0.0794 0.02656 -0.07778 C 0.02552 -0.07593 0.02435 -0.07431 0.02344 -0.07223 C 0.01745 -0.06019 0.02292 -0.07014 0.02031 -0.06528 L 0.02422 -0.06389 " pathEditMode="relative" rAng="0" ptsTypes="AAAAAAAAAAAAAAAAAAAAAAAAAAAAAAAAAAAAAAAAAAAAAAAAAAAAA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6" y="-7917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repeatCount="indefinite" accel="50000" decel="50000" fill="hold" grpId="0" nodeType="withEffect">
                                  <p:stCondLst>
                                    <p:cond delay="16000"/>
                                  </p:stCondLst>
                                  <p:childTnLst>
                                    <p:animMotion origin="layout" path="M -4.16667E-7 -1.11111E-6 L -4.16667E-7 0.00023 C -0.00052 -0.00509 -0.00039 -0.01065 -0.00156 -0.01528 C -0.00378 -0.02338 -0.00664 -0.03125 -0.01016 -0.0375 C -0.01458 -0.04537 -0.01875 -0.04884 -0.02422 -0.05 C -0.02891 -0.05116 -0.03359 -0.05185 -0.03828 -0.05278 C -0.03594 -0.05694 -0.03463 -0.06435 -0.03125 -0.06528 C -0.01797 -0.06967 -0.0043 -0.06782 0.00938 -0.06805 C 0.01068 -0.06829 0.01198 -0.06759 0.01328 -0.06667 C 0.01771 -0.06435 0.02214 -0.06111 0.02656 -0.05833 C 0.02995 -0.0588 0.03346 -0.05787 0.03672 -0.05972 C 0.0375 -0.06042 0.03607 -0.06389 0.03516 -0.06389 C 0.02552 -0.0662 0.00625 -0.06667 0.00625 -0.06643 C 0.00313 -0.06852 0.00365 -0.06852 -4.16667E-7 -0.06944 C -0.00182 -0.07014 -0.00378 -0.07037 -0.00547 -0.07083 C -0.00794 -0.07176 -0.01016 -0.07292 -0.0125 -0.07361 C -0.01432 -0.0743 -0.01628 -0.07454 -0.01797 -0.075 C -0.0194 -0.07546 -0.02057 -0.07592 -0.02187 -0.07639 C -0.02292 -0.07731 -0.02396 -0.07847 -0.025 -0.07917 C -0.02604 -0.07986 -0.02904 -0.0794 -0.02812 -0.08055 C -0.02057 -0.0912 -0.01237 -0.1 -0.00391 -0.10833 C -0.00156 -0.11088 0.0013 -0.11111 0.00391 -0.1125 C 0.00703 -0.11435 0.01003 -0.11667 0.01328 -0.11805 L 0.01953 -0.12083 L 0.02266 -0.12222 L 0.03359 -0.13472 C 0.03438 -0.13565 0.03659 -0.13866 0.03594 -0.1375 C 0.01758 -0.11319 0.03997 -0.15139 0.00234 -0.07361 C -0.00078 -0.06736 0.00221 -0.07153 -0.00078 -0.06389 C -0.00143 -0.0625 -0.00234 -0.06111 -0.00312 -0.05972 C -0.00378 -0.05741 -0.00534 -0.04977 -0.00625 -0.04722 C -0.0069 -0.04583 -0.00794 -0.04467 -0.00859 -0.04305 C -0.00924 -0.0419 -0.01016 -0.03727 -0.01016 -0.03912 C -0.01016 -0.0419 -0.00937 -0.04467 -0.00859 -0.04722 C -0.00742 -0.05255 -0.00312 -0.0581 -0.00156 -0.06111 C -0.00091 -0.06273 -0.00078 -0.06505 -4.16667E-7 -0.06667 C 0.00104 -0.06967 0.00247 -0.07245 0.00391 -0.075 C 0.00482 -0.07708 0.00612 -0.07847 0.00703 -0.08055 C 0.0082 -0.0838 0.00912 -0.08704 0.01016 -0.09028 C 0.01341 -0.10116 0.01445 -0.10926 0.02109 -0.11805 C 0.03516 -0.13704 0.01341 -0.10717 0.02656 -0.12778 C 0.02787 -0.13009 0.02969 -0.13125 0.03125 -0.13333 C 0.03281 -0.13565 0.03425 -0.13842 0.03594 -0.14028 C 0.03737 -0.14213 0.03906 -0.14282 0.04063 -0.14444 C 0.04154 -0.1456 0.04206 -0.14745 0.04297 -0.14861 C 0.04362 -0.14977 0.04453 -0.15046 0.04531 -0.15139 C 0.04688 -0.1537 0.04844 -0.15602 0.05 -0.15833 C 0.04583 -0.1412 0.04167 -0.12407 0.0375 -0.10694 C 0.03698 -0.10509 0.03646 -0.10324 0.03594 -0.10139 C 0.03425 -0.09676 0.02734 -0.0794 0.02656 -0.07778 C 0.02552 -0.07592 0.02435 -0.0743 0.02344 -0.07222 C 0.01745 -0.06018 0.02292 -0.07014 0.02031 -0.06528 L 0.02422 -0.06389 " pathEditMode="relative" rAng="0" ptsTypes="AAAAAAAAAAAAAAAAAAAAAAAAAAAAAAAAAAAAAAAAAAAAAAAAAAAAA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6" y="-7917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repeatCount="indefinite" accel="50000" decel="50000" fill="hold" grpId="0" nodeType="withEffect">
                                  <p:stCondLst>
                                    <p:cond delay="16000"/>
                                  </p:stCondLst>
                                  <p:childTnLst>
                                    <p:animMotion origin="layout" path="M 3.75E-6 1.85185E-6 L 3.75E-6 0.00023 C -0.00052 -0.00509 -0.00039 -0.01065 -0.00157 -0.01528 C -0.00378 -0.02338 -0.00664 -0.03125 -0.01016 -0.0375 C -0.01459 -0.04537 -0.01875 -0.04884 -0.02422 -0.05 C -0.02891 -0.05116 -0.0336 -0.05185 -0.03828 -0.05278 C -0.03594 -0.05695 -0.03464 -0.06435 -0.03125 -0.06528 C -0.01797 -0.06968 -0.0043 -0.06783 0.00937 -0.06806 C 0.01067 -0.06829 0.01198 -0.06759 0.01328 -0.06667 C 0.0177 -0.06435 0.02213 -0.06111 0.02656 -0.05834 C 0.02994 -0.0588 0.03346 -0.05787 0.03672 -0.05972 C 0.0375 -0.06042 0.03606 -0.06389 0.03515 -0.06389 C 0.02552 -0.06621 0.00625 -0.06667 0.00625 -0.06644 C 0.00312 -0.06852 0.00364 -0.06852 3.75E-6 -0.06945 C -0.00183 -0.07014 -0.00378 -0.07037 -0.00547 -0.07084 C -0.00795 -0.07176 -0.01016 -0.07292 -0.0125 -0.07361 C -0.01433 -0.07431 -0.01628 -0.07454 -0.01797 -0.075 C -0.0194 -0.07546 -0.02058 -0.07593 -0.02188 -0.07639 C -0.02292 -0.07732 -0.02396 -0.07847 -0.025 -0.07917 C -0.02605 -0.07986 -0.02904 -0.0794 -0.02813 -0.08056 C -0.02058 -0.09121 -0.01237 -0.1 -0.00391 -0.10834 C -0.00157 -0.11088 0.0013 -0.11111 0.0039 -0.1125 C 0.00703 -0.11435 0.01002 -0.11667 0.01328 -0.11806 L 0.01953 -0.12084 L 0.02265 -0.12222 L 0.03359 -0.13472 C 0.03437 -0.13565 0.03658 -0.13866 0.03593 -0.1375 C 0.01757 -0.1132 0.03997 -0.15139 0.00234 -0.07361 C -0.00078 -0.06736 0.00221 -0.07153 -0.00078 -0.06389 C -0.00144 -0.0625 -0.00235 -0.06111 -0.00313 -0.05972 C -0.00378 -0.05741 -0.00534 -0.04977 -0.00625 -0.04722 C -0.0069 -0.04584 -0.00795 -0.04468 -0.0086 -0.04306 C -0.00925 -0.0419 -0.01016 -0.03727 -0.01016 -0.03912 C -0.01016 -0.0419 -0.00938 -0.04468 -0.0086 -0.04722 C -0.00743 -0.05255 -0.00313 -0.0581 -0.00157 -0.06111 C -0.00092 -0.06273 -0.00078 -0.06505 3.75E-6 -0.06667 C 0.00104 -0.06968 0.00247 -0.07246 0.0039 -0.075 C 0.00481 -0.07709 0.00612 -0.07847 0.00703 -0.08056 C 0.0082 -0.0838 0.00911 -0.08704 0.01015 -0.09028 C 0.01341 -0.10116 0.01445 -0.10926 0.02109 -0.11806 C 0.03515 -0.13704 0.01341 -0.10718 0.02656 -0.12778 C 0.02786 -0.13009 0.02968 -0.13125 0.03125 -0.13334 C 0.03281 -0.13565 0.03424 -0.13843 0.03593 -0.14028 C 0.03737 -0.14213 0.03906 -0.14283 0.04062 -0.14445 C 0.04153 -0.1456 0.04205 -0.14746 0.04297 -0.14861 C 0.04362 -0.14977 0.04453 -0.15046 0.04531 -0.15139 C 0.04687 -0.15371 0.04843 -0.15602 0.05 -0.15834 C 0.04583 -0.14121 0.04166 -0.12408 0.0375 -0.10695 C 0.03698 -0.10509 0.03645 -0.10324 0.03593 -0.10139 C 0.03424 -0.09676 0.02734 -0.0794 0.02656 -0.07778 C 0.02552 -0.07593 0.02435 -0.07431 0.02343 -0.07222 C 0.01744 -0.06019 0.02291 -0.07014 0.02031 -0.06528 L 0.02422 -0.06389 " pathEditMode="relative" rAng="0" ptsTypes="AAAAAAAAAAAAAAAAAAAAAAAAAAAAAAAAAAAAAAAAAAAAAAAAAAAAA">
                                      <p:cBhvr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6" y="-7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2121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3"/>
                </p:tgtEl>
              </p:cMediaNode>
            </p:audio>
          </p:childTnLst>
        </p:cTn>
      </p:par>
    </p:tnLst>
    <p:bldLst>
      <p:bldP spid="7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4800" dirty="0" smtClean="0"/>
              <a:t>AUTORI:</a:t>
            </a:r>
            <a:endParaRPr lang="hr-HR" sz="48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2800" dirty="0" smtClean="0"/>
              <a:t>OZANA MILAK 7A</a:t>
            </a:r>
            <a:endParaRPr lang="hr-HR" sz="2800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2800" dirty="0" smtClean="0"/>
              <a:t>VILIM VLAOVIĆ 7A</a:t>
            </a: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2056542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beski">
  <a:themeElements>
    <a:clrScheme name="Nebeski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Nebeski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ebeski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Nebeski</Template>
  <TotalTime>676</TotalTime>
  <Words>175</Words>
  <Application>Microsoft Office PowerPoint</Application>
  <PresentationFormat>Široki zaslon</PresentationFormat>
  <Paragraphs>49</Paragraphs>
  <Slides>9</Slides>
  <Notes>0</Notes>
  <HiddenSlides>0</HiddenSlides>
  <MMClips>1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Kristen ITC</vt:lpstr>
      <vt:lpstr>Rockwell Condensed</vt:lpstr>
      <vt:lpstr>Nebeski</vt:lpstr>
      <vt:lpstr>Maturalac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AUTORI: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prezentacija</dc:title>
  <dc:creator>7a</dc:creator>
  <cp:lastModifiedBy>Informatika</cp:lastModifiedBy>
  <cp:revision>78</cp:revision>
  <dcterms:created xsi:type="dcterms:W3CDTF">2017-02-09T09:21:30Z</dcterms:created>
  <dcterms:modified xsi:type="dcterms:W3CDTF">2017-03-03T10:24:15Z</dcterms:modified>
</cp:coreProperties>
</file>